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78" r:id="rId2"/>
    <p:sldId id="393" r:id="rId3"/>
    <p:sldId id="402" r:id="rId4"/>
    <p:sldId id="403" r:id="rId5"/>
    <p:sldId id="404" r:id="rId6"/>
    <p:sldId id="405" r:id="rId7"/>
    <p:sldId id="406" r:id="rId8"/>
    <p:sldId id="451" r:id="rId9"/>
    <p:sldId id="407" r:id="rId10"/>
    <p:sldId id="408" r:id="rId11"/>
    <p:sldId id="410" r:id="rId12"/>
    <p:sldId id="411" r:id="rId13"/>
    <p:sldId id="409" r:id="rId14"/>
    <p:sldId id="452" r:id="rId15"/>
    <p:sldId id="414" r:id="rId16"/>
    <p:sldId id="468" r:id="rId17"/>
    <p:sldId id="415" r:id="rId18"/>
    <p:sldId id="420" r:id="rId19"/>
    <p:sldId id="469" r:id="rId20"/>
    <p:sldId id="421" r:id="rId21"/>
    <p:sldId id="454" r:id="rId22"/>
    <p:sldId id="453" r:id="rId23"/>
    <p:sldId id="422" r:id="rId24"/>
    <p:sldId id="423" r:id="rId25"/>
    <p:sldId id="424" r:id="rId26"/>
    <p:sldId id="425" r:id="rId27"/>
    <p:sldId id="470" r:id="rId28"/>
    <p:sldId id="426" r:id="rId29"/>
    <p:sldId id="427" r:id="rId30"/>
    <p:sldId id="428" r:id="rId31"/>
    <p:sldId id="429" r:id="rId32"/>
    <p:sldId id="430" r:id="rId33"/>
    <p:sldId id="471" r:id="rId34"/>
    <p:sldId id="431" r:id="rId35"/>
    <p:sldId id="433" r:id="rId36"/>
    <p:sldId id="455" r:id="rId37"/>
    <p:sldId id="456" r:id="rId38"/>
    <p:sldId id="434" r:id="rId39"/>
    <p:sldId id="435" r:id="rId40"/>
    <p:sldId id="432" r:id="rId41"/>
    <p:sldId id="436" r:id="rId42"/>
    <p:sldId id="473" r:id="rId43"/>
    <p:sldId id="437" r:id="rId44"/>
    <p:sldId id="438" r:id="rId45"/>
    <p:sldId id="439" r:id="rId46"/>
    <p:sldId id="440" r:id="rId47"/>
    <p:sldId id="459" r:id="rId48"/>
    <p:sldId id="460" r:id="rId49"/>
    <p:sldId id="458" r:id="rId50"/>
    <p:sldId id="457" r:id="rId51"/>
    <p:sldId id="461" r:id="rId52"/>
    <p:sldId id="412" r:id="rId53"/>
    <p:sldId id="413" r:id="rId54"/>
    <p:sldId id="417" r:id="rId55"/>
    <p:sldId id="418" r:id="rId56"/>
    <p:sldId id="462" r:id="rId57"/>
    <p:sldId id="441" r:id="rId58"/>
    <p:sldId id="442" r:id="rId59"/>
    <p:sldId id="443" r:id="rId60"/>
    <p:sldId id="444" r:id="rId61"/>
    <p:sldId id="447" r:id="rId62"/>
    <p:sldId id="465" r:id="rId63"/>
    <p:sldId id="466" r:id="rId64"/>
    <p:sldId id="467" r:id="rId65"/>
    <p:sldId id="472" r:id="rId66"/>
    <p:sldId id="474" r:id="rId67"/>
    <p:sldId id="448" r:id="rId68"/>
    <p:sldId id="463" r:id="rId69"/>
    <p:sldId id="401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88" autoAdjust="0"/>
    <p:restoredTop sz="94343" autoAdjust="0"/>
  </p:normalViewPr>
  <p:slideViewPr>
    <p:cSldViewPr snapToGrid="0" showGuides="1">
      <p:cViewPr varScale="1">
        <p:scale>
          <a:sx n="70" d="100"/>
          <a:sy n="70" d="100"/>
        </p:scale>
        <p:origin x="73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0:09:58.6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1555 4180 14 0,'0'0'30'0,"0"0"-5"0,0 0-24 16,0 0-1-16,0 0-65 15</inkml:trace>
  <inkml:trace contextRef="#ctx0" brushRef="#br0" timeOffset="447.542">1317 4836 13 0,'0'0'3'0,"-34"131"-3"16,19-59 2-16,1 6-2 15,3 3 0-15,-2-1 0 16,2-7 0-16,2-3-1 16,3-3 1-16,-4-3-1 15,4 1 1-15,6-4 0 16,-3 2 0-16,3 1-2 15,0 2 2-15,3 2 0 16,7 2 0-16,2 0 2 0,-1-1-2 16,-2-7 0-16,-2-4 0 15,-3-2 0-15,-2-1 0 16,3-4 0-16,1-5 0 16,6 3 0-16,3-3-2 15,1 7-3-15,-1 2-4 16,-1 9 9-16,-3 5 0 15,-7-1 0-15,-2 0 0 16,-2-5 0-16,0-2 4 16,0-2-4-16,-2-8-4 15</inkml:trace>
  <inkml:trace contextRef="#ctx0" brushRef="#br0" timeOffset="4661.7636">1671 4427 16 0,'0'0'23'0,"0"0"13"16,0 0-24-16,0 0-12 15,0 0-12-15,0 0 7 16,0 3 5-16,0-1 18 16,0 0-2-16,0-1-3 15,0 1-1-15,0 7 1 16,0 4 4-16,0 8-4 0,0 6-5 15,0 9-8 1,0 5 5-16,0 5-1 0,0 2 2 16,0 3 18-1,0-5-17-15,0 3 2 0,0-2 5 16,-2 0-5-16,0 8 2 16,0 9-10-16,-2 8 3 15,-1 6-3-15,2 1-1 16,3-5 1-16,0-5-1 15,0-2 4-15,0-5-1 16,0-1 1-16,0-3-2 16,3-3 1-16,2 0-2 15,-1-5-1-15,2-2 0 16,-1 0 1-16,1 6-1 16,2 4 0-16,-6 3 0 0,0 3 0 15,-2-4 1-15,0-6-1 16,0-2 0-16,0-3 1 15,0-3 2-15,0-4-2 16,0-2-1-16,0-4 4 16,0-2-3-16,4 0-1 15,3 2 1-15,-1 8-1 16,-4 4 1-16,1 6 0 16,-3 9-1-16,0 1 2 15,0 0 1-15,-5 4-2 16,-1-6-1-16,3-3 0 15,3-7 0-15,0-6-1 0,0-4 1 16,5-6-1 0,1 0 1-16,4-7-1 0,-6 6 1 15,-2 4 0-15,-2 4 1 16,0 7-1-16,0 3 2 16,-6 5-1-16,-4 2 1 15,4-2-2-15,6 2-2 16,0-3 2-16,0-5 0 15,0-4-1-15,2-8 1 16,0-4 0-16,0-8 1 16,-2-2-1-16,0-1 0 15,0 1 0-15,0 9 0 16,0 10 2-16,3 4-4 0,2 6 1 16,3-3 1-16,-3-2 0 15,1-6-1-15,-4-4 1 16,0-1 1-16,-2-4 2 15,0 0-2-15,0-1-1 16,0-6-1-16,0-2 1 16,0 0 1-16,4-2-1 15,0-4-1-15,0-2 1 16,1-4 0-16,1 2 0 16,-2 2 0-16,2 4 0 15,-4 6 0-15,-2 3 1 16,0-2 1-16,0-2-1 0,0-5-1 15,0-3 2 1,0-4-2-16,0-6 0 0,0-2 0 16,0-3-3-16,0-3-4 15,0 2 5-15,8 1 2 16,5 2 0-16,8 1 1 16,3-2 0-16,-1 1 0 15,1-3-1-15,-2 2 0 16,-3-3 0-16,0 0 0 15,-1 0 3-15,7-1 1 16,4 4 1-16,4-3-4 16,7-2 1-16,2 2 0 15,-1-2-1-15,-1 0 0 16,-3 0-1-16,-3 0 0 0,-5 0 0 16,-3 0 0-16,-1 0 0 15,4 0 0-15,7 0 0 16,11 0-1-16,11 0 1 15,7 0-7-15,-3 0-1 16,-4 0-3-16,-14-2 6 16,-3 0 0-16,-3 2 2 15,-5 0 2-15,2 0 1 16,-1 0-3-16,11 0 0 16,5 0 3-16,16-5 0 15,7-2 0-15,2-5 0 16,4 2 0-16,-6 1 0 15,-1 5-1-15,-10 3 1 0,-4 1 0 16,-2 0 0 0,-7 0 0-16,0 0 0 0,2 0 0 15,2 0 0-15,5 0 1 16,5 0 0-16,1 0 0 16,4 0 0-16,1-6 2 15,2-1 3-15,1 3 0 16,-3 1-6-16,-5-1 1 15,-6 1-1-15,-9 3 0 16,-2-2 0-16,0 0 3 16,4-1 7-16,7-4-5 15,6 3 2-15,8 0-5 16,1 3-1-16,-2-2 0 0,-3 3-1 16,-13 0 0-16,-10 0 0 15,-12 0-1 1,-12 0 1-16,-10 0-1 0,-1 0 0 15,6 0 1-15,9 3 1 16,15-3 1-16,9 0 2 16,4 0 9-16,-3 0 2 15,-9 0-11-15,-14 0 0 16,-8 0 2-16,-11 0-6 16,-3 0 0-16,-1 0-2 15,3 0 2-15,2 0 0 16,2 0 0-16,5 1 2 0,1-1 2 15,3 0 3 1,-1 0 12-16,-9 0 10 0,-3 0-1 16,-5 0-1-16,3 0 1 15,2 0-12-15,2 0-14 16,7 0-1-16,3 0-1 16,6-1 0-16,-1-6 3 15,-4 3-2-15,-4-1 5 16,-3 0 11-16,1 1 4 15,-3 3-9-15,3-3-11 16,-2-1-1-16,2 3 0 16,1-1-1-16,-1 1 1 15,-3-3 1-15,-2 1 0 16,-3 1 5-16,-4-4 14 16,6-3 23-16,1-4-19 0,1-1-17 15,6-5-7-15,-3 1-1 16,-1 1 0-16,-1 4 0 15,-3 0 1-15,2 2 0 16,-3 0 1-16,-1-6 1 16,1 0-2-16,0-8 3 15,2-4-2-15,-3-4 0 16,3-5-1-16,0-1 0 16,0 0-1-16,2-1-3 15,-2 0 3-15,-4-1 1 0,-1-5 2 16,-4 0 1-1,0 1 3-15,0 0 10 0,0 6-2 16,0-5-14 0,-2 3 3-16,-2 2-1 0,-2 0-2 15,4 2-1-15,0 3 1 16,-2-2 0-16,1-1 4 16,-3 0-4-16,4-1 1 15,-5-1-1-15,-4 0 4 16,4-6 5-16,-4 0-2 15,7-5 12-15,4-2-19 16,0 0 0-16,0 2 0 16,0-2 0-16,0 1 0 15,0 0 1-15,0-4 0 16,0-4 2-16,0-2 3 16,0-1-3-16,0 4-3 15,0-2 2-15,0 3-4 0,0-5 2 16,11-4-1-16,2-4 1 15,-2 1 0-15,-2 7 1 16,-2 2 1-16,-3 3 8 16,3 2-3-16,-2-2-7 15,-3 0 0-15,-2 0 0 16,0 0 0-16,0 5 1 16,0 2-2-16,0 4 2 15,0 2 0-15,0 2-1 16,2-3-2-16,4-1 2 15,-1-1-1-15,4 0-2 16,-2 2 2-16,-3-2 0 0,0-5 1 16,-1 2 0-16,-3-4 0 15,0-1 0-15,0 0 0 16,0 2 0-16,0-4-3 16,0 3 0-16,0 1 3 15,4 4-3-15,-2 4 2 16,2-2-3-16,-4 2 3 15,4-3 0-15,-4-2-1 16,0 5 2-16,0 0-3 16,0 3 3-16,0 5-4 0,0 6-6 15,0 2 7 1,0 4-5-16,0 0 5 16,2 1 1-16,0-5 2 0,0 1 0 15,2-4 1-15,-4 2-1 16,0-1 0-16,0 3 0 15,0 7 0-15,0 1-4 16,2 2 2-16,-2 3 0 16,0 0-1-16,0 0 2 15,0 2 1-15,0 0 0 16,0 2 1-16,0 4 4 16,0 2 2-16,0 4-5 15,0-3-2-15,0 4-2 16,0-1 0-16,0 0-1 15,-6-2-5-15,0 2 3 16,-4-5 0-16,-5 2 2 16,-6-4-3-16,-5 4 0 0,-6 1 0 15,-3 2-9-15,-3 2-2 16,-5 0 4-16,1 0-1 16,0 0-3-16,-5 0 9 15,0 0 3-15,1 3 0 16,-4 4 0-16,0-3 5 15,0-2-3-15,1 0-7 16,2-2 3-16,-2 0 6 16,1 0 1-16,-2 0 2 15,1 0-2-15,0 0 1 0,2 0 0 16,3 0-1-16,1 0-3 16,3 0-5-1,3 0 5-15,1 0 3 0,0 0 0 16,0 0 1-16,1 0 5 15,-5 0 6-15,-12 0-12 16,-6 0-2-16,-4 0 2 16,-1 0-5-16,-1 0 1 15,4 5 0-15,-3 0 1 16,1-1 3-16,2-4 3 16,4 0 3-16,0 2 2 15,2-1 1-15,1 2-8 16,0-1-1-16,-1 0 0 15,0-1-3-15,-4-1-4 16,-2 0 1-16,-2 0 5 0,-5 0 1 16,0 0 1-16,3 0 0 15,4 0 14-15,2 0-5 16,-1 0-7-16,6 0-2 16,0 0 0-16,-1 0 2 15,1 0-2-15,1 0 1 16,-1 0-2-16,-1-1-1 15,1-1 1-15,1 0 0 16,6 2-1-16,-1 0-3 16,3 0 2-16,-2 0-3 0,0 0-5 15,-8 0 8 1,-6 0 0-16,-9-3 1 0,-9 3-8 16,0 0-5-16,2 0-7 15,3 0 5-15,3 0 14 16,4 0 2-16,1 0-7 15,5 0 1-15,8 3 0 16,8-3 3-16,2 0 3 16,4 0 2-16,0 0-1 15,7 0 2-15,6 0-3 16,10 0 1-16,8 0-1 16,4 0-4-16,3 0-22 15,0 0-17-15,0 0 7 16,0 0 7-16,0 0 11 15,0 0 18-15,0 0 1 0,0 0 3 16,0 0-3-16,0 0 1 16,0 0-2-16,0 0-2 15,0 0-3-15,0 0 1 16,0 0-8-16,0 4-7 16,0 6 16-16,0-2 3 15,0 1 2-15,0 6-2 16,0 1 1-16,0 6 1 15,0 8 2-15,0 3 0 16,3 8 5-16,0-1-7 16,-3-2-1-16,2-6 0 15,0-1 2-15,-2-7-3 0,0-6 0 16,0-2-1-16,0-5-1 16,0 0 1-16,0 3 0 15,0 2-5-15,-4 4-10 16,1 4-27-16,3 3-34 15,3-10-46-15</inkml:trace>
  <inkml:trace contextRef="#ctx0" brushRef="#br0" timeOffset="59346.8629">16806 5039 115 0,'0'0'7'15,"0"0"-3"-15,0 0 20 0,0 0 56 16,0 0-21-16,0 0-27 16,0 0 21-16,0-5 13 15,0 5-15-15,0 0 9 16,0 0-30-16,0 0-8 16,0 0 5-16,0 0-27 15,0 0-3-15,2 0 0 16,6 5-35-16,7 19 35 15,10 10 1-15,6 12 2 16,3 5 1-16,6 2 2 16,5 5-3-16,4 3 0 15,7 1 7-15,2 4-4 16,2-3-3-16,2-3 0 0,-1-6-2 16,-3-6 9-1,-1-9-7-15,-8-4 0 0,-7-7 8 16,-3-7-11-16,-12-6 3 15,-6-5 0-15,-5-2-4 16,-5-4 5-16,-4 0-1 16,0-1 0-16,-1 0 5 15,1 1-9-15,-3-2 4 16,-2 0 0-16,1-2 0 16,-3 0 5-16,0 0 4 15,0 0 15-15,0-2-2 16,0-16-9-16,0-5-13 15,0 0 0-15,0-5-3 16,-3-5 6-16,-5 1-3 0,-1-2 0 16,0 5 6-16,0 3 10 15,0 6-6-15,3 6 2 16,1 3 27-16,2 7-26 16,1 4 8-16,2 0-21 15,0 0 1-15,0 0-7 16,0 0 0-16,0 0-25 15,0 6-25-15,0 20-20 16,0 8 76-16,10 3-2 16,3 3 0-16,0-2-3 15,1-3 5-15,-1-6-3 16,-2-5 1-16,-2-7-13 16,-5-8 15-16,-2-4-2 0,-2-5 7 15,0 0-5 1,0 5 1-16,-22 3-1 0,-20 0 33 15,-10 0-32-15,6-2 2 16,6-6-1-16,13 0-2 16,11 0-4-16,6 0-10 15,5 0-23-15,5-10-92 16,0-6-126-16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0:43:44.2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2510 6304 123 0,'0'0'58'0,"0"0"-15"0,0 0 15 16,0 0-4-16,0 0 23 15,0 0-35-15,0 0-13 16,0 0 14-16,40-75-14 16,-40 75 5-16,0 0-34 15,0 0 2-15,-3 0-7 16,-21 35-27-16,-16 25 32 16,-16 29 13-16,-13 29-8 15,-5 35 14-15,-13 23-13 16,-6 23-5-16,-3 9 26 15,2-8-25-15,16-13-2 16,21-27 1-16,22-31 5 16,29-29-7-16,6-24 1 15,23-18 0-15,18-20-7 0,7-15 8 16,5-23-1-16,10-5 14 16,6-41 6-16,2-17 9 15,-4-10-21-15,-12-4-7 16,-8 2 13-16,-11 3-7 15,-7 1-7-15,-6 4 0 16,-8 2 9-16,1 5-7 16,-1 7-2-16,-3 12 1 15,-6 10 5-15,-4 15 0 16,-2 6 3-16,0 6 20 16,-2 1-26-16,-25-4-6 15,-8 3-21-15,-5-2-10 16,1 0 26-16,18 2 0 0,11 2 5 15,10-4-54-15,0-4-277 16</inkml:trace>
  <inkml:trace contextRef="#ctx0" brushRef="#br0" timeOffset="1492.0687">2099 7313 16 0,'0'0'79'16,"0"0"-59"-16,0 0-16 15,0 0 16-15,0 0 35 16,0 0-17-16,0 0 5 15,0 0 9-15,0 0-22 16,0 0-3-16,0 0-9 16,0 0-17-16,0 0 9 15,0 0-10-15,0 0 0 16,0 0-9-16,0 0 8 16,0 0 1-16,5 0 0 15,4 0 1-15,2 0 1 0,4 0-2 16,1 0 0-16,0 0 1 15,-1 0 2-15,1 0-3 16,-3 0 0-16,0 0 6 16,-1 8-7-16,1-1 1 15,1-2 0-15,-3-1 6 16,-1-1-3-16,-4-1-1 16,-2-2 1-16,-4 3 3 15,2-3 0-15,-2 0-6 16,2 0 0-16,1 0-4 15,-3 0 9-15,0 0-5 16,0 0 0-16,0 0 4 0,0 0-11 16,0 0 7-1,0 0 0-15,0 0 6 0,0 0-3 16,0 0 18-16,-17-3-14 16,-12-11 2-16,-4-7-9 15,-5 3 0-15,1-1 1 16,8 5 11-16,4 1 1 15,10 1 8-15,3 2-15 16,6 4-2-16,1 0 8 16,3 4 7-16,2 2 2 15,0-3-10-15,0 3-11 16,0 0 0-16,0 0-2 16,0 0-2-16,0 0-2 0,0 0 6 15,0 0-4 1,0 0-2-16,0 0-16 0,2 15-58 15,11 1-87-15</inkml:trace>
  <inkml:trace contextRef="#ctx0" brushRef="#br0" timeOffset="7102.0649">6176 5472 147 0,'0'0'82'0,"0"0"-82"15,0 0-59-15,0 0 59 16,0 0 44-16,-104 116-15 0,66-59-17 16,0 5 31-16,-2 1-14 15,-2 9 22-15,-3 2-8 16,-4 3-30-16,-2 4 13 16,-1-3-25-16,4-4 4 15,2-5-6-15,13-15 1 16,8-11 0-16,8-8 0 15,7-9 3-15,4-7-5 16,4-6 2-16,0-1-4 16,2-6 0-16,0-4-12 15,0 0 4-15,0-2 1 16,0 0-15-16,0 0 26 16,20-2 7-16,9-18 6 0,9-8 8 15,4-4-21 1,1-4 7-16,1 1-3 0,-7 0-2 15,2 0 5-15,-3 5 0 16,-3 5 4-16,-6 6 30 16,-7 5-29-16,-9 9 0 15,-7 2 3-15,-4 3-15 16,0 0 19-16,0 0-19 16,0 0 1-16,0 0-4 15,-2 18-15-15,-18 10 18 16,-7 4 7-16,-4 0-1 15,-5-4 2-15,-1-1-2 16,-8-6-2-16,-2 0 8 16,0-5-7-16,7-6 6 0,7-3-5 15,6-3-1-15,12 1 11 16,1-5-3-16,3 0 16 16,1 0 35-16,0 0-43 15,-1-7 6-15,-1-10-5 16,-1-5-18-16,0-6 14 15,1-2-18-15,4-1 0 16,-1 4 9-16,2 2-5 16,0-1-2-16,-1 0-2 15,-1-4 9-15,-3 0-13 16,-1-4 4-16,-3 4 0 16,3 6-7-16,2 6 7 15,4 10 0-15,7 8-2 0,0 10-149 16,0 13-219-1</inkml:trace>
  <inkml:trace contextRef="#ctx0" brushRef="#br0" timeOffset="8198.8345">6740 4470 80 0,'0'0'123'0,"0"0"-18"15,0 0-3-15,0 0 5 16,0 0-23-16,0 0 10 15,0 0-45-15,29-57-15 16,-29 57 8-16,0 0-36 16,0 0-6-16,-33 10-7 15,-29 26 0-15,-21 19 3 16,-11 11 4-16,5 6 0 16,12-2-6-16,13-10 11 0,22-11-5 15,16-15 0 1,15-10-11-16,11-9 6 15,0-1-2-15,0 3-8 0,33-5 13 16,17-5-2-16,18-4 4 16,24-3 0-16,14-15 1 15,4-16-8-15,-12-3 2 16,-18 3-13-16,-28 4-35 16,-26 3-94-16,-17 1-57 15</inkml:trace>
  <inkml:trace contextRef="#ctx0" brushRef="#br0" timeOffset="9220.8726">7239 4659 210 0,'0'0'78'0,"0"0"-78"16,0 0 0-16,0 0 36 0,0 0 18 16,0 0-19-16,-17 17-16 15,-8-11 11-15,-4 0-19 16,-2-6-8-16,4 0-5 16,3 0 2-16,6-8-12 15,4-10 10-15,4-6-23 16,7-4 7-16,3-2 17 15,0 0-14-15,27 0 12 16,9 3-12-16,6 5-6 16,3 7 18-16,-5 5 1 15,-9 10 0-15,-6 0 0 16,-13 0-14-16,-4 17 5 16,-8 12-16-16,0 4 13 15,-2 4 10-15,-19 1 2 16,8-10-68-16</inkml:trace>
  <inkml:trace contextRef="#ctx0" brushRef="#br0" timeOffset="9600.808">7476 4417 186 0,'0'0'65'16,"0"0"-65"-16,0 0 0 15,0 0 57-15,14 122-3 16,-10-86-10-16,0-1-26 16,-1-11-14-16,-3-6-8 0,2-11-4 15,-2-7-21-15,0 0 29 16,0 0 21-16,0-9 53 16,4-16-74-16,0-7-9 15,6 3-1-15,1 4 1 16,-3 10 9-16,2 7 11 15,-1 6-9-15,1 2-2 16,9 0-1-16,3 6-5 16,-2 12 6-16,0 1 12 15,-4 4-6-15,-7-5 20 16,-3 0-24-16,-2-4-2 16,-4-4-9-16,3-4-52 15,3-4-12-15,6-2-35 16,10-8 3-16,7-22 9 0</inkml:trace>
  <inkml:trace contextRef="#ctx0" brushRef="#br0" timeOffset="9925.6905">7904 4357 62 0,'0'0'217'0,"0"0"-63"16,0 0-70-16,0 0-49 16,0 0-35-16,0 0 0 15,18 24 4-15,-5 8 12 16,5 4 14-16,0 7-29 15,-3-3-1-15,-4-2 3 16,-1-7 0-16,-4-8-4 0,-1-7 1 16,-3-8-18-16,0-4 17 15,0-4-14-15,-2 0 15 16,2 0 22-16,4 0 6 16,7-22 61-16,7-21-56 15,11-16-22-15,5-8-16 16,-1 6 5-16,-6 12 0 15,-9 19 3-15,-7 16 6 16,-8 8 6-16,-3 6-15 16,-2 0-36-16,2 0-61 15,6 4-154-15,2 12 106 16,9-4-51-16</inkml:trace>
  <inkml:trace contextRef="#ctx0" brushRef="#br0" timeOffset="10292.2215">8395 4632 172 0,'0'0'94'0,"0"0"-94"16,0 0 0-16,0 0 23 16,140-22-23-16,-105 18-14 15,-1-1-14-15,-8 2-55 16</inkml:trace>
  <inkml:trace contextRef="#ctx0" brushRef="#br0" timeOffset="35460.1389">6219 9319 101 0,'0'0'77'16,"0"0"26"-16,0 0 25 16,0 0-6-16,0 0-61 15,0 0-2-15,0 0 7 16,0-9-46-16,0 9-1 16,0 0-16-16,0 0 0 0,0 0-6 15,0 0 0-15,0 0-4 16,0 0 3-16,0 0-28 15,4 0 8-15,17 9 19 16,8 2 5-16,11-2 2 16,6-8 6-16,10-1-7 15,4 0 12-15,4 0-10 16,0-10 10-16,-12-1-13 16,-9-1 1-16,-19 7 8 15,-14 1-4-15,-8 2-1 16,-2 2 16-16,0 0-12 15,0 0 14-15,0 0-22 16,0 0-1-16,0 0-7 16,0 0-7-16,2 0 6 15,0-3 8-15,-2 3-11 0,0 0 5 16,0 0 4 0,0 0-23-16,5-5-8 0,1-2-115 15,4-2-365-15</inkml:trace>
  <inkml:trace contextRef="#ctx0" brushRef="#br0" timeOffset="37012.404">9484 10036 81 0,'0'0'30'16,"0"0"-16"-16,0 0 65 16,0 0 5-16,0 0-45 15,0 0 2-15,0 0 10 16,0 0-11-16,0 0 7 16,0 0-26-16,0 0-4 15,0 0 14-15,0 0-16 16,0 0 3-16,0 0-7 0,0 0-3 15,0 0-13-15,0 0 5 16,0 0-6-16,0 0 2 16,0 0-2-16,12 2 6 15,15 0 15-15,8 1-9 16,9-3 20-16,8 0-10 16,4 0-11-16,-2-3 16 15,-8-6-17-15,-11-2 10 16,-10 5 3-16,-11 0-14 15,-10 4 38-15,-4 2-16 16,0 0-9-16,0 0 12 16,0 0-27-16,0 0 8 15,0 0-9-15,0 0 5 0,2-2-15 16,-2 2 10-16,3-2 0 16,-3-1-4-16,2 3 10 15,-2 0-6-15,0 0 0 16,0 0 8-16,0 0-21 15,2 0-5-15,7-7-48 16,7-3-57-16,-3 0-169 16</inkml:trace>
  <inkml:trace contextRef="#ctx0" brushRef="#br0" timeOffset="52537.2075">3179 10104 151 0,'0'0'85'15,"0"0"-64"-15,0 0 33 0,0 0 33 16,0 0-25-16,0 0-20 15,0 0 1-15,0 0-9 16,6-10 7-16,-6 8-20 16,2 2-20-16,-2 0 2 15,0 0-3-15,2 0-1 16,3 0 0-16,9 0-28 16,9 0 21-16,14 6 3 15,9 2 10-15,6 3-3 16,-1-6-1-16,2-3-1 15,1-2 15-15,4 0-12 16,2-4 4-16,2-15-4 16,1-4-3-16,-5 0 7 15,-11 2-6-15,-16 7-1 0,-11 5 6 16,-9 6-4-16,-6 1 8 16,-3 2-10-16,-2 0 2 15,0 0-1-15,0 0-1 16,2 0 0-16,-2 0 0 15,0 0-1-15,0 0-4 16,0 0 4-16,0 0 1 16,0 0-6-16,0 0 8 15,0 0-2-15,0 0 3 16,0 0 4-16,0 0-3 16,0-2-4-16,0 2 1 15,0 0 5-15,0 0-5 0,0 0-1 16,0 0 0-16,0 0-8 15,0 0-2-15,0 0-22 16,0-2-30-16,6-1-22 16,5 1-57-16,7-5 62 15,-1-5-107-15</inkml:trace>
  <inkml:trace contextRef="#ctx0" brushRef="#br0" timeOffset="179638.9688">10405 6372 19 0,'0'0'56'0,"0"0"-50"0,0 0 14 16,0 0 18-16,0 0-16 16,0 0-11-16,0 0 11 15,3-2-16-15,-3 2-6 16,0 0-2-16,0 0-15 15,0 0 17-15,0 0 0 16,0 0 0-16,0 0 13 16,0 0-8-16,2 0 9 15,-2-2 10-15,0 2-14 16,0 0 6-16,0 0-10 16,0 0-5-16,2 0-2 15,4 0-15-15,8 6 10 0,8 12 1 16,5-1 10-16,6 2-1 15,10 2 6 1,5-3 4-16,13 0 11 0,17-6 2 16,18-4 12-16,16-8-10 15,17 0-7-15,14-10 0 16,10-18-14-16,10-2-5 16,0-3 9-16,-7-1-11 15,-12 2-1-15,-12 1 0 16,-19 2 5-16,-20 3-5 15,-25 6 0-15,-19 5 1 16,-15 1 21-16,-10-1 9 16,-2-5 9-16,3 2-24 15,-4-2-9-15,-2 6-6 16,-1 2-1-16,-7 5 0 0,-2 2-5 16,-2 3 3-16,-3 2 1 15,1 0-1-15,-1 0-21 16,0 0 15-16,6 0-9 15,1 0-6-15,6 0-16 16,-1 0-91-16,-7 0-126 16</inkml:trace>
  <inkml:trace contextRef="#ctx0" brushRef="#br0" timeOffset="206051.4403">7305 10270 138 0,'0'0'40'15,"0"0"-40"-15,0 0-4 16,0 0 4-16,0 0 7 15,0 0-2-15,0 0 10 16,0 0 28-16,115-3 8 16,-55 3 15-16,27-6-21 15,34-12-2-15,32-13-8 16,30-5-20-16,16-5-6 16,-5-2-5-16,-18 11-4 15,-29 6 0-15,-33 6-5 0,-32 12-10 16,-31 4-1-16,-22 1-5 15,-16 3-17-15,-10 0-9 16,-3 0 20-16,3 0 11 16,-1 0-32-16,4 0-40 15,1 3 44-15,1-1-25 16,2-2-9-16</inkml:trace>
  <inkml:trace contextRef="#ctx0" brushRef="#br0" timeOffset="206915.2414">8464 10074 119 0,'0'0'168'0,"0"0"-155"16,0 0-13-16,0 0-37 16,0 0 37-16,-2 108 5 15,19-54 9-15,10 1-2 16,6-3-10-16,8-2 0 15,7-4-2-15,10-4 0 0,9-10 1 16,14-11 8-16,12-16 22 16,21-5 33-16,17-8-18 15,23-21-11-15,20-4-12 16,15 1-2-16,17 2-15 16,6 4-1-16,-1-2 0 15,-1 1-1-15,-12-2-4 16,-20-1-1-16,-12-6-8 15,-12-6-9-15,-12 0 2 16,-12-4-9-16,-20 5 13 0,-20 1 11 16,-28 5-3-1,-19 8 1-15,-14 8-1 0,-14 6 4 16,-3 3 5-16,-4 6 0 16,-1-1-2-16,-1 2-3 15,2-3-1-15,-4 3 1 16,-2 1 1-16,0 1 2 15,-2 1-2-15,0 0 0 16,0 0 2-16,0 0 6 16,0 0-3-16,0 0 11 15,0 0 6-15,0-2 1 16,-4-5-19-16,-10 5-5 0,-7-5-2 16,-4 1 0-1,-8-1 0-15,-8-3-4 16,1 3 5-16,9 0 1 0,8 3 0 15,15 3 4-15,8 1-4 16,0 0-19-16,0 0-42 16,17 0 6-16,22 0 47 15,13 0 8-15,12 0 7 16,-2 1-1-16,-9-1-4 16,-10 0 1-16,-19 2 7 15,-13-2-5-15,-9 2-5 16,-2 3 2-16,-2 13 14 15,-40 17 5-15,-28 21 13 16,-11 11-4-16,-2-1-22 16,20-3-8-16,23-5-5 0,16-9-83 15,20-14-159 1</inkml:trace>
  <inkml:trace contextRef="#ctx0" brushRef="#br0" timeOffset="230098.8058">27088 3914 25 0,'0'0'24'0,"0"0"2"16,116-25-26-16,-67 18 9 15,9 3 10-15,16 1-19 16,13 3 0-16,8 0 0 16,1 0 8-16,-9 0 20 15,-8 0-28-15,-17 0 2 16,-8 0 14-16,-12 0 0 15,-7 0 2-15,-6 0 11 0,-6 0-13 16,-6 0 5-16,-10 0-20 16,-2 0 4-16,-3 0-10 15,0 0 5-15,4 5 0 16,3 4-3-16,3 6 6 16,3 2-1-16,3 3-2 15,7 1-13-15,0-3-49 16,1-6-80-16</inkml:trace>
  <inkml:trace contextRef="#ctx0" brushRef="#br0" timeOffset="230810.6613">28888 4587 45 0,'0'0'109'0,"0"0"-56"0,0 0 21 16,0 0-7 0,0 0-5-16,0 0-50 0,-3-88-12 15,35 67 0-15,10-4 0 16,13-1-2-16,19-1-8 15,19 4-19-15,21 1 18 16,25 2 11-16,10 4-24 16,9 6 9-16,2 4-8 15,-4 6-9-15,-8 0 4 16,-19 0 16-16,-20 0 8 16,-22 0 2-16,-22 0 4 15,-19 4 3-15,-15-2 22 16,-10 5-14-16,-3 0-13 15,1 5 0-15,2 0 0 0,-5 0-3 16,-1 0 3-16,-6-2 0 16,-2-3-1-16,-5 0-22 15,0-2 9-15,0 2-18 16,-2 3-24-16,0 0-35 16</inkml:trace>
  <inkml:trace contextRef="#ctx0" brushRef="#br0" timeOffset="253611.8467">31760 5167 3 0,'0'0'38'0,"0"0"-31"16,0 0-7-16,0 0-34 15</inkml:trace>
  <inkml:trace contextRef="#ctx0" brushRef="#br0" timeOffset="255356.0353">32590 7997 34 0,'0'0'82'16,"0"0"16"-16,0 0-2 16,0 0-32-16,0 0-11 0,0 0 2 15,0-32-23-15,0 32 1 16,0 0-27-16,0 0-6 15,0 7-13-15,9 27-16 16,-1 13 25-16,1 15-2 16,1 14-1-16,-4 12 7 15,-4 14-6-15,-2 2 11 16,0 5-5-16,0 2 0 16,0-1 0-16,0 7 12 15,0 1-12-15,0 6 0 16,0-5 0-16,0 2 3 15,0 2-3-15,0-7 0 0,0 3-7 16,-4-1 1 0,-10-6 0-16,1-8 6 0,0-7-4 15,4-11 4-15,2-6 6 16,1 0-6-16,3-2 0 16,-1-6 0-16,2-3 0 15,-3-7 0-15,-4 1-2 16,-4 0-16-16,-1-2-5 15,3-3-54-15,5-4 77 16,2-5 19-16,-2-2-19 16,4-7 0-16,2-5-1 15,0-9 7-15,0 1-5 16,0-3-1-16,0 0 1 16,0 0-4-16,0-2-1 15,0 0 3-15,-2 2-1 0,0-1-1 16,-2-5 3-16,1-1 0 15,1-3 0-15,0 1-4 16,0 2 6-16,2 6-2 16,-2 0 2-16,0 3 3 15,-4 3-6-15,0-3 1 16,-3-2-25-16,-7-5-1 16,-3-6 14-16,-8-3 12 15,-4-4 15-15,-7-2-11 16,-5 3 24-16,-1-2 4 0,-5 4-30 15,-5-1 1 1,-9-4 4-16,3 3-7 0,-4 0 13 16,-1-1-12-16,5-1 22 15,2 4-18-15,2-1 0 16,10 2 11-16,7-2-13 16,8-3 0-16,7-2-2 15,2-2 6-15,3-1-5 16,2 0-2-16,3 0-1 15,8 0-5-15,-1 0-3 16,3 0-5-16,2 0-11 16,2-9-18-16,0-5-16 15,0-7 9-15,6-4 15 16,21-8 29-16,9-5-15 16,1-2 21-16,8 4 2 0,-3 5 1 15,-2 5-3-15,-3 3 0 16,-8 7 1-16,-10 4-1 15,-5 5 0-15,-7 0 0 16,-5 5 9-16,-2 2 20 16,0 0 28-16,0 0-54 15,-5 0 13-15,-22 14-16 16,-15 14 18-16,-9 4 11 16,-9 4 2-16,0 0-14 15,1 0 18-15,6-1 1 16,6-6-22-16,7 0 8 15,6-1-22-15,5-2 0 0,5-3 0 16,9 3-1 0,1-3 1-16,7-1 0 0,7-6-15 15,0 1 9-15,4-5-18 16,25 5 24-16,14 0 25 16,10-2-17-16,3-1 8 15,-4-2-16-15,-13 2-9 16,-25 2-67-16,-14-3-304 15</inkml:trace>
  <inkml:trace contextRef="#ctx0" brushRef="#br0" timeOffset="256758.7398">29137 11834 148 0,'0'0'74'16,"0"0"25"-16,0 0-31 15,0 0-14-15,0 0 9 16,0 0-29-16,11-13-3 15,-11 13-15-15,0 0-14 16,0 0 7-16,0 0-9 16,0 0-11-16,-15 0-11 15,-21 5 15-15,-13 15 5 16,-11 1 2-16,-1 5-3 0,10-6-3 16,7-3 1-1,10 3 5-15,5-5-3 0,7-1 3 16,6 4-2-16,5-2-3 15,2 6-10-15,5 7 12 16,2 8-16-16,2 12 19 16,0 13-9-16,2 6 18 15,13 6-9-15,3 8 9 16,-5 7-8-16,3 5 13 16,-7 8-9-16,-3 5-5 15,-6 6 14-15,0 12-11 16,0 5 1-16,0 5 9 15,-6-4 4-15,-3 0 13 16,-3-3-27-16,2-3 2 0,-1-3 6 16,1-10-11-16,2 8 22 15,3-9-13-15,5-2 0 16,0-12-10-16,0-7 1 16,0-6 0-16,0 0 0 15,0-1 2-15,0 4-2 16,0-5 0-16,7 0 0 15,1-4-5-15,0-7-18 16,-4-4 23-16,-2-9-4 16,-2 0 6-16,0 1-2 15,0 2 0-15,0-7 0 16,0-4-4-16,3-6 2 16,3-4-10-16,0-10 12 0,2-2-11 15,1-2 11-15,-3-4 0 16,1 0 6-16,0 0-10 15,-3-1 4-15,1-5-2 16,-1-2-4-16,-2-9 0 16,0-3 6-16,0 0 5 15,1-2-5-15,-1 0 24 16,2 0-5-16,1 0-13 16,6 4-6-16,14-4-7 15,15 0 7-15,16 0 7 16,6 0-7-16,-4-9 9 15,-9 0-9-15,-13-4-27 0,-17-1-101 16,-19-9-365-16</inkml:trace>
  <inkml:trace contextRef="#ctx0" brushRef="#br0" timeOffset="258213.319">30026 11743 210 0,'0'0'28'15,"0"0"-28"-15,0 0 30 0,0 0 38 16,0 0-21-16,0 0-28 16,-2 0-4-16,2 0 15 15,0 0-24-15,0 0 14 16,0 0 1-16,0 0-21 16,0 0 0-16,25 0 0 15,26 10 0-15,20 2 1 16,18-2-1-16,9-5 0 15,-4-2 0-15,-7-3-3 16,-14 0-2-16,-17 0 3 16,-17 0-3-16,-16 0-2 15,-9 0 6-15,-3 0 1 16,1 0 0-16,-1 11-7 16,2 7 2-16,3 10 4 15,-1 13 1-15,-1 13-5 0,-1 16 6 16,-2 18-1-16,-9 19 8 15,-2 9-5-15,0 11 15 16,-7 6-9-16,-8 6 2 16,2 4 19-16,3 8-20 15,6 6-3-15,2-4 4 16,2-3-7-16,0-10 4 16,0-3-8-16,4-5 4 15,12-6 4-15,2-5-8 16,0-7 0-16,-7-16-1 0,-3-12 8 15,-5-7-7 1,-3-6 0-16,5 6 2 0,-1 4-4 16,7-1 2-16,1-4 0 15,-4-8 0-15,1-12 0 16,-1-10 0-16,0 3 0 16,-2-2 0-16,1-1-7 15,-3 1 7-15,4-7 0 16,-2-3-3-16,-2 2 6 15,3-7-7-15,-3-2 4 16,3-10-8-16,0-3 1 16,-3-10 5-16,-1-1 0 15,-3-8 1-15,0 0 2 16,0 0 4-16,0 0-5 16,0 4 6-16,0-4-13 0,0 6 2 15,0 2 0-15,0 5 0 16,-14 1 5-16,-10 4 7 15,-13-1-3-15,-9-2-1 16,-10-1 10-16,-15-2-13 16,-14-7 0-16,-10 4 3 15,-11-9-1-15,0 3 1 16,3-3-3-16,17 7 2 16,14 5-7-16,21 6 5 15,22 0-115-15,27-10-297 16</inkml:trace>
  <inkml:trace contextRef="#ctx0" brushRef="#br0" timeOffset="259466.1921">29895 12368 78 0,'0'0'109'16,"0"0"-90"-16,0 0-5 15,0 0 32-15,0 0 59 16,0 0-43-16,0 22-19 15,0-22 19-15,0 0-15 16,0 0 6-16,-9 0-18 16,-25 0-26-16,-19 0 7 15,-14 0-16-15,-4 0 0 16,4 0-3-16,7 0-12 0,8 0 12 16,12 0-8-16,9 0 4 15,9-5 1-15,4-8 2 16,11-5-19-16,3-6-4 15,4-10-50-15,0-2 23 16,13-2 34-16,13 0 9 16,11 1 2-16,3 0-3 15,11 2 2-15,5 3 5 16,3 4 8-16,11 9-3 16,3 4 2-16,4 5 2 15,0 6 12-15,-5 4-15 16,-12 0 2-16,-14 0 7 0,-14 16-4 15,-12 2-4-15,-9 8-2 16,-9 11 1-16,-2 11 19 16,-11 10-8-16,-31 2 5 15,-14 0 31-15,-16-4-32 16,-5-5-4-16,-6-7-12 16,0-9-8-16,15-5-40 15,10-6-81-15,18-9-75 16</inkml:trace>
  <inkml:trace contextRef="#ctx0" brushRef="#br0" timeOffset="259954.0648">29928 13242 94 0,'0'0'49'0,"0"0"33"15,0 0-9-15,0 0-5 16,0 0-13-16,0 0-26 16,-49 72 1-16,15-57-18 15,-5-3-6-15,-6-4 3 16,-2-4-9-16,2-4-1 15,1 0-12-15,6-16-22 0,12-14 9 16,5-9-3-16,17-12 3 16,4-12-9-16,6-4 14 15,30 0 13-15,11 11 1 16,7 12 7-16,6 10-4 16,5 7 4-16,6 5 0 15,-1 10 6-15,2 6 7 16,-3 6 8-16,-2 0 14 15,-9 11-34-15,-9 14 15 16,-15 10-16-16,-21 7 0 16,-13 10 8-16,-15 7-3 15,-37 12 27-15,-15-1-3 16,-11 0-26-16,-4-5-6 16,-1-12 0-16,15-12-80 15,16-13-204-15</inkml:trace>
  <inkml:trace contextRef="#ctx0" brushRef="#br0" timeOffset="260448.2841">29966 14279 248 0,'0'0'1'0,"0"0"-1"16,0 0 26-16,0 0 19 16,0 0-13-16,0 0-22 15,-54 76 21-15,30-69 35 16,-14-2-27-16,-6-3-18 15,-4-2-21-15,2 0-11 16,8-14 10-16,6-13-17 16,13-8 14-16,10-9-35 15,9-10-20-15,0-7 41 0,24 2-28 16,12 5 42 0,9 4-1-16,11 11 6 0,12 5-1 15,11 8 0-15,-2 8-2 16,-3 10-1-16,-11 8 3 15,-13 0 0-15,-9 18 11 16,-16 13-8-16,-12 3 0 16,-13 5 1-16,0 6 1 15,-27 3 18-15,-17-4-7 16,-8 0-10-16,-4-2-6 16,3-8-56-16,4-8-170 15</inkml:trace>
  <inkml:trace contextRef="#ctx0" brushRef="#br0" timeOffset="260959.3163">30122 15113 76 0,'0'0'29'0,"0"0"-10"15,0 0 63-15,0 0 23 0,0 0-67 16,0 0-23-16,-73 14 14 15,46-14-16-15,-2 0 0 16,0 0-9-16,2-3-4 16,4-16-3-16,8-11-24 15,9-8-40-15,6-11 55 16,0-2-17-16,21-3 2 16,14 5 2-16,4 10 15 15,8 10 10-15,2 12-5 16,1 12 5-16,-4 5 12 0,-3 0 0 15,-10 18 4 1,-4 3 11-16,-7 7-11 0,-8 0 10 16,-8 8-5-16,-6 5-14 15,0 5 48-15,-20 5-12 16,-14-3-23-16,-8-2-2 16,-7-2-18-16,-2-9-32 15,4-12-228-15</inkml:trace>
  <inkml:trace contextRef="#ctx0" brushRef="#br0" timeOffset="263576.6657">28485 14512 324 0,'0'0'0'16,"0"0"-10"-16,0 0 10 15,0 0 7-15,-175 0 33 16,99 0-6-16,-11 4-13 16,-5 2 4-16,-8 6-19 15,-7-5 0-15,0 4-3 16,-6 3 4-16,1 2-10 15,3 3 3-15,11 2 0 16,9-3-4-16,15-2 6 16,16-4-2-16,16-6 3 15,13-1 3-15,16-5-5 16,8 0-1-16,2 0 0 16,3 0-1-16,0-15-40 0,25-11-43 15,13-5 16-15,9-1 49 16,-3 3 19-16,-1 3 0 15,-9 6 0-15,-12 2 1 16,-7 7-1-16,-6 6 0 16,-6 3 10-16,-3 2 3 15,0 0 31-15,0 0 4 16,0 0-24-16,-23 0 2 16,-12 7-23-16,-15 17-3 15,-8 7 16-15,-4 5-10 16,0 2 13-16,4 0-2 15,11 0-15-15,11-2 9 0,19-6-11 16,10-2-4 0,7-5 0-16,7 0-1 0,28-2 5 15,15-3 6-15,7-3-5 16,1 2-2-16,-9 0-7 16,-22 2-114-16,-27-1-179 15</inkml:trace>
  <inkml:trace contextRef="#ctx0" brushRef="#br0" timeOffset="266577.0944">23332 14783 93 0,'0'0'36'0,"0"0"1"15,0 0 0-15,0 0-7 16,0 0 0-16,0 0-25 16,-18-31-5-16,18 13-25 15,7-4-27-15,9 1 37 16,-1 2-1-16,-1-1 0 15,-1 8 14-15,1 0 2 16,-4 2 20-16,1 2 21 16,-3 2 23-16,-4 2 32 15,-2 2-24-15,0 2-27 0,-2 0-16 16,0 0-27-16,0 0 12 16,0 0-10-16,0 0-4 15,-8 0 0-15,-35 18-3 16,-20 16 3-16,-17 7 0 15,0-2-4-15,13 1 3 16,16-3 1-16,18-1-10 16,12-10-2-16,17-3-24 15,4-4-3-15,0-1 25 16,35-2 10-16,13-2 4 16,12-2 26-16,9 2-6 15,-7-4 8-15,-6 3-6 16,-14-1-15-16,-13 5-5 15,-13 0-1-15,-12 2-2 16,-4 9 1-16,-10 4 0 16,-31 7 44-16,-8 1-28 0,-4 0-11 15,5-8-1-15,11-8-4 16,10-2 0-16,18-8-69 16,9-10-123-16,15-4-52 15</inkml:trace>
  <inkml:trace contextRef="#ctx0" brushRef="#br0" timeOffset="266868.2825">23678 15159 224 0,'0'0'158'0,"0"0"-143"16,0 0-8 0,0 0 57-16,0 0 46 0,0 0-52 15,-36 0-49-15,9 0-9 16,3 0-1-16,3-4 1 15,8-4 0-15,9-3 4 16,4-12-8-16,4-7-20 16,30-10-6-16,5 5 23 15,0 9 3-15,-10 13 4 16,-14 11 0-16,-1 2-6 16,-10 0 5-16,1 4-19 15,-3 16 9-15,-2 6 10 16,0 4-15-16,0 1-13 0,0-8-78 15,16-11-97 1</inkml:trace>
  <inkml:trace contextRef="#ctx0" brushRef="#br0" timeOffset="267273.6204">24108 14436 466 0,'0'0'133'0,"0"0"-94"16,0 0-39-16,0 0 0 16,0 0-1-16,0 0-10 15,11-13-2-15,40 26 13 16,21-13 1-16,17 0-1 0,16-31 0 16,-1-15-31-16,-7-4 10 15,-24-1 0-15,-26 12-5 16,-30 9 8-16,-15 9 18 15,-2 12 27-15,-13 4 1 16,-18 5-4-16,-14 19-15 16,-13 34 4-16,-13 28-9 15,-2 16 36-15,1 16-12 16,3 20 10-16,7 0-12 16,2 0-8-16,8-16-14 15,10-26-4-15,13-20-2 16,11-26-31-16,9-18-32 15,3-10 57-15,6-17-33 0,0-5-46 16,0-30 40-16,15-22-158 16,1-11-2-16</inkml:trace>
  <inkml:trace contextRef="#ctx0" brushRef="#br0" timeOffset="267416.8006">24105 14945 34 0,'0'0'148'0,"0"0"-34"16,0 0 27-16,0 0-20 15,0 0-43-15,0 0-40 16,50-106-32-16,8 92 25 15,6 4-13-15,1 6-10 16,-3 0-7-16,-10-1-1 16,-12 5-25-16,-3-4-15 15,1-6-74-15,-1-12-99 0</inkml:trace>
  <inkml:trace contextRef="#ctx0" brushRef="#br0" timeOffset="267618.6158">24886 14258 541 0,'0'0'152'0,"0"0"-125"16,0 0-27-16,0 0-36 15,0 0 29-15,0 0 7 16,0 132 12-16,-16-44 24 16,-15 16-33-16,-5 5-6 15,1-2-2-15,4-13-46 16,6-19-19-16,12-25-53 15,8-18 6-15,5-20-63 16</inkml:trace>
  <inkml:trace contextRef="#ctx0" brushRef="#br0" timeOffset="267786.6187">24687 14762 148 0,'0'0'232'0,"0"0"-83"15,0 0-65-15,0 0-26 16,0 0-42-16,0 0-16 15,16-30-22-15,33 30 22 16,18 0-15-16,6 0 14 16,-2 0-84-16,-15 7-56 15,-15 6-50-15</inkml:trace>
  <inkml:trace contextRef="#ctx0" brushRef="#br0" timeOffset="267977.6178">25127 14784 371 0,'0'0'128'0,"0"0"-128"16,0 0-46-16,0 0 46 16,0 0 65-16,0 0-56 15,122-5-9-15,-90-2-12 16,-8 1-70-16,-4-8-121 15</inkml:trace>
  <inkml:trace contextRef="#ctx0" brushRef="#br0" timeOffset="268547.2802">25383 14524 512 0,'0'0'89'16,"0"0"-89"-16,0 0-21 15,0 0 15-15,0 0-9 16,0 0 15-16,-5 126 21 16,-5-64-21-16,-4-4 0 15,-1-3-1-15,-1-11-4 0,3-14-2 16,3-11-20-16,6-10-64 16,4-9 27-16,0 0 24 15,0-18 20-15,18-26-86 16,9-19-8-16,6-2 113 15,3 0 1-15,-1 11 5 16,-2 16 40-16,1 12-10 16,-7 12-1-16,-5 8 9 15,-6 6 10-15,-1 0-9 16,-4 0-16-16,1 14-18 16,-8 13 24-16,-2 2-4 15,-2 9-15-15,0 2 9 16,-4-2-20-16,-10-4 0 0,6-5-4 15,1-14-14 1,3-6-12-16,4-9-40 0,0 0 44 16,2-24 8-16,27-22-31 15,15-17-4-15,14-1 46 16,0 8-23-16,-8 18 9 16,-19 16 17-16,-18 16 25 15,-11 6 37-15,-2 0-62 16,0 28 0-16,0 14 77 15,-17 10 0-15,0 6-46 16,7 0-29-16,5-8 1 16,5-11-6-16,0-13-19 15,22-16-41-15,23-10-42 0,15-17-62 16</inkml:trace>
  <inkml:trace contextRef="#ctx0" brushRef="#br0" timeOffset="268871.0406">26281 14468 226 0,'0'0'120'16,"0"0"-101"-16,0 0 4 16,-124 22 13-16,85 5 34 15,-1 8-37-15,5 5-26 16,6 1 0-16,11-10-7 16,9 1 0-16,9-6-6 15,0-4-9-15,27-12-5 16,17-10-8-16,14-2-49 15,4-36 27-15,-1-8 9 0,-10-6 41 16,-18 11 3-16,-14 14 0 16,-15 13 24-16,-4 9 69 15,0 5-15-15,-2 5-57 16,-25 23-15-16,-2 14 0 16,2 8 41-16,14 0-50 15,13-2-1-15,0-16-16 16,36-14-43-16,24-18-18 15,19-26-10-15,11-32-68 16</inkml:trace>
  <inkml:trace contextRef="#ctx0" brushRef="#br0" timeOffset="269200.5702">27050 14159 321 0,'0'0'225'0,"0"0"-199"15,0 0-24-15,-122 125-1 16,70-54 29-16,4 6 8 15,3 3 1-15,-2 4-26 16,4-1-8-16,3-10-5 16,3-18 0-16,6-25-18 15,8-21 2-15,5-9-16 16,5-16 14-16,4-31-9 16,9-18-24-16,0-8 31 15,7 3 14-15,15 7 6 16,5 10 42-16,-1 19 4 15,3 14-10-15,2 10 5 16,8 10-31-16,5 0-6 0,10 0 12 16,-3 14-16-16,-4 4 17 15,-10 1-17-15,-3 1-9 16,-2 4-4-16,-1 2-56 16,-5-8-70-16,-8-11-212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0:54:08.9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10989 14462 38 0,'0'0'118'16,"0"0"-90"-16,0 0 10 15,0 0 16-15,0 0-5 16,0 0 6-16,0 0-25 16,31-74-12-16,-18 74-17 15,3 0-1-15,5 0 0 16,0 2-2-16,2 16-3 15,-1 4 0-15,-6 2 5 16,-7-2 0-16,-9 2-3 0,0-2 6 16,-4-1-1-16,-23 0-1 15,-9-1-1-15,-6-3-5 16,-3-4-125-16</inkml:trace>
  <inkml:trace contextRef="#ctx0" brushRef="#br0" timeOffset="616.4238">8526 15093 100 0,'0'0'142'0,"0"0"-129"16,0 0-13-16,0 0 0 15,0 0 1-15,-114 12 1 16,101-12-2-16,4 0 5 16,0 0-5-16,3 0 18 15,-3 0-5-15,1-14 17 16,4-2-11-16,4-2-12 0,0-2 15 16,0-4-18-1,23-1-2-15,4-1 1 16,-1 5-3-16,-4 9 0 0,-8 10 3 15,-8 2-3-15,-3 0-3 16,-3 18-1-16,0 16 4 16,0 14 12-16,-13 4-12 15,-10-7-33-15,1-24-243 16</inkml:trace>
  <inkml:trace contextRef="#ctx0" brushRef="#br0" timeOffset="6480.4602">9596 14430 188 0,'0'0'123'0,"0"0"-89"0,0 0 21 15,0 0 5-15,0 0-22 16,0 0 1-16,0 0-37 16,-21 55 8-16,9-6 2 15,-5 4-9-15,5 0 1 16,-4 3-4-16,5-3 0 15,2-9-3-15,3-3 3 16,1-10-3-16,2-9-14 16,1-5-63-16,2-12-33 15,-2-5-108-15</inkml:trace>
  <inkml:trace contextRef="#ctx0" brushRef="#br0" timeOffset="6730.5036">9420 14562 194 0,'0'0'180'16,"0"0"-78"-16,0 0-24 15,0 0 2-15,0 0-5 16,0 0-60-16,-3-28-14 16,41 28-2-16,16 0 2 15,10 4 11-15,6 12-12 16,-5 0-4-16,-5 1 0 0,-12-3-12 15,-9 1-5-15,-6-5-16 16,-4-3-30-16,-2-7-3 16,-5 0-53-16,-15 0-85 15</inkml:trace>
  <inkml:trace contextRef="#ctx0" brushRef="#br0" timeOffset="30786.5211">7449 9075 1 0,'0'0'8'15,"0"0"2"-15,0 0-6 16,0 0-1-16,0 0-1 16,0 0 2-16,0 0 14 15,0 0-17-15,5-4 5 16,-5 4-6-16,0 0 2 16,0 0-7-16,0 0 7 15,0 0-2-15,0 0 10 16,0 0-3-16,0 0 13 0,0 0-8 15,0 0-12-15,0 0 5 16,0 0-5-16,0 0 0 16,0 0-1-16,0 0 1 15,0 0 0-15,0 0 0 16,0 0 0-16,0 0 1 16,0 0-1-16,0 0-3 15,0 0 2-15,5 0-5 16,1 0 6-16,7-2 13 15,1-2-8-15,-1-1 5 16,1 1-9-16,-1-2 4 16,1 2 6-16,-1-1-11 0,-1 2 4 15,0-1-4-15,-1-3 4 16,1 5-4-16,-8-1 0 16,3 3 0-16,-7-3 0 15,0 3 2-15,0 0 6 16,0 0 1-16,0 0-9 15,0 0 7-15,0 0-6 16,2 0 0-16,-2 0 3 16,0 0-2-16,0 0-2 15,0-2 0-15,2 2-1 16,-2 0 0-16,4 0-2 16,-2 0 3-16,3 0-3 15,0 0 8-15,-1 0 0 16,-2 0 11-16,3 0-9 15,-5 0 16-15,0 0-2 0,0 0 9 16,0 0 5-16,0 0-13 16,0 0 4-16,0 0-6 15,0 0-19-15,0 0 6 16,0 0-7-16,0 0-8 16,0 0-1-16,2 0-54 15,2 0-56-15,1 0-1 16</inkml:trace>
  <inkml:trace contextRef="#ctx0" brushRef="#br0" timeOffset="33215.8944">7592 8874 3 0,'0'0'11'0,"0"0"1"16,0 0-3-16,0 0 9 15,0 0-10-15,0 0-3 16,0 116 13-16,0-95-14 15,2 2 0-15,-2 0 1 16,2 2-3-16,3-1 8 0,0 1 3 16,-1 0-12-16,-2 1 7 15,3-2-5-15,-1-2 0 16,2-1-2-16,1 2-1 16,0-2 5-16,-2-2-5 15,1 3 0-15,-2-2 2 16,1 4 1-16,0 0-1 15,-3 0 16-15,0 5-8 16,1-3 4-16,-1 1-8 16,2 0 0-16,0 2-3 15,3-4-1-15,0 3-2 16,4-2 0-16,-5-1 3 16,5 1-3-16,-1-1 0 15,-2 1 0-15,1 3 2 16,3 3 0-16,-3 2-2 0,-1 2 0 15,2 10 6 1,1 4-9-16,-1 2 3 0,4-2 0 16,-5-7-2-16,-1-6 2 15,2-6 0-15,-3-4-1 16,-1-6 4-16,1-5-3 16,-2-2 0-16,1-2-7 15,-4-5 6-15,3 2-36 16,-3-3-8-16,-2-2 9 15,0 0 10-15,0 2 14 16,0-1 7-16,0 2 3 16,0-2-3-16,0 2 1 15,0-2 4-15,0 0 0 0,0 1 4 16,4 3 4 0,1-2 2-16,2 3 2 0,-3-1-1 15,5 4-1-15,2 1 2 16,0 3 8-16,0 0-17 15,0 1 7-15,-1 0-1 16,-2 2-7-16,1-1 15 16,3 1-6-16,-4-2-3 15,-1 2-3-15,-1 4-3 16,4 0 5-16,-4 2-1 16,1 6 7-16,5 0-3 15,-4 2-9-15,5 2-1 0,-3-5 0 16,-2 1 3-1,1 5-4-15,0 0 1 0,0-4 0 16,0 2 13-16,-3-5-8 16,4-1 1-16,-1 4-2 15,-1-1 0-15,1-1-4 16,0 3 0-16,0-1 0 16,-2 3 0-16,-1 5 0 15,1-1 0-15,0-3 4 16,-1 1-3-16,1 1 4 15,3 0-2-15,-2 6 1 16,5 0-3-16,1-2 2 16,-1-1-3-16,1 5 0 15,-1-6 2-15,1 2-1 16,1 3 0-16,-1 0 3 0,-1 1 13 16,2 2-16-16,1 1-1 15,-1 3 0-15,3-2 4 16,0 0-4-16,-2-3 0 15,0 0 2-15,-3-2-4 16,-3 0 2-16,2 0 0 16,-1-4 0-16,1 4 3 15,1 3-3-15,3-1 0 16,-3 3 1-16,-3-5-2 16,2 1 1-16,-3-3 0 15,2-2-1-15,-2-1 4 16,0-3-3-16,-3 0 0 0,1-3 1 15,0 4-1-15,2 1 0 16,-3 10 0-16,3 2-2 16,-2 7 6-16,0 4-7 15,-3 0 3-15,5-1 0 16,0-4-1-16,0-2 1 16,2-5 0-16,1-7-1 15,1 2 1-15,1-10 0 16,-4 2 0-16,1-1 1 15,3-2-5-15,-1 2 4 16,1 0-1-16,-3 4 1 16,-3-3-8-16,2-1 7 0,-1 2-10 15,1-3-14 1,0 0 22-16,1-2 1 0,-1-3-5 16,2 1-2-16,-1-5-10 15,0-3 19-15,-2 0 0 16,0 5 1-16,2-2-3 15,-2 4 2-15,2 0 0 16,-2 0 0-16,0-8 2 16,-2 1-2-16,-3-1 0 15,3-5 1-15,-3-1-2 16,0 3 1-16,4-6-13 16,-4 3-15-16,0-5 19 15,1 2 9-15,-3 6 2 16,-2 1 1-16,0 0 1 15,0 2-4-15,0-6 0 0,0 0-1 16,0-2 1-16,0-5-1 16,2 4 0-16,2 0-4 15,4-2 3-15,-4 2-1 16,3-1 3-16,-5-1 0 16,2-2 0-16,-2 4 10 15,-2-2 13-15,0 2-19 16,0-1 0-16,0 1-4 15,0-2-1-15,2-1-1 16,-2-2-5-16,0 3 3 0,0-7 2 16,0-1 2-16,3 0-2 15,-3-3 2-15,0 2 0 16,0 0 0-16,2 0 0 16,-2-3 0-16,0 0 0 15,0 3-1-15,3-3-3 16,-1 3 4-16,-2 1 0 15,0 0-2-15,0 0-12 16,0 1-5-16,2-5-14 16,-2 0-44-16</inkml:trace>
  <inkml:trace contextRef="#ctx0" brushRef="#br0" timeOffset="43581.8522">23979 6203 57 0,'0'0'72'0,"0"0"-9"16,0 0-14-16,0 0 6 16,0 0-31-16,0 0-8 15,0 0-16-15,-3 0 1 16,3 0-1-16,0 0 0 0,0 0 0 15,0 0-1-15,0 0 1 16,0 0 0-16,0 0 1 16,0 0 7-16,0 0-4 15,0 0 6-15,0 0-8 16,0 0 19-16,0 0-21 16,0 0 8-16,0 0-8 15,0 0-7-15,0 0 4 16,0 0-8-16,0 0 11 15,11 0 14-15,10 0-12 16,6 0-2-16,6 0 9 16,-2-5-5-16,-4 1 5 15,-6-2-3-15,-4 2-2 0,3 0-1 16,-3 2-3-16,6-2 0 16,-1 1-3-16,3 0 8 15,-1-1-5-15,3-1 0 16,2 2 2-16,0-3-4 15,-2 1 2-15,-1 0 0 16,3 1-2-16,5-2 6 16,-1 1-4-16,0 2 0 15,3-1 2-15,-7 4-13 16,0 0 11-16,-6 0 0 16,-1 0-8-16,-7 0 5 15,3 0 3-15,-2 0 0 0,0 0 4 16,1 0-10-1,5 0 6-15,3 0 0 0,6 0-5 16,0 0 12-16,5 2-7 16,-3 2 0-16,-2-3 0 15,3 2-1-15,-3-1 1 16,0 4 0-16,-6-2-3 16,0 1 4-16,-5 4-1 15,-1-4 0-15,2 2 3 16,-1 1-3-16,0-2 0 15,0 0 0-15,-2-1-3 16,-3 0 8-16,-1-1-5 16,-1-1 0-16,-2 2 3 15,1-1-6-15,-1 0 3 16,-3-3 0-16,2 4 7 0,1-3-4 16,3 0 2-16,1 1 1 15,5-3-4-15,-5 0 16 16,-3 0-15-16,-6 0 2 15,-4 0 16-15,-2 0-19 16,0 3 1-16,0-3-2 16,0 0 6-16,0 0-1 15,0 0-6-15,0 2 0 16,0-2-3-16,0 0 10 16,0 0-7-16,0 0 0 15,0 0 3-15,0 0 2 16,0 0-5-16,0 0-5 0,0 2 4 15,3 8-58-15,-1 5-157 16,-2-4 2-16</inkml:trace>
  <inkml:trace contextRef="#ctx0" brushRef="#br0" timeOffset="44224.9424">25291 6650 41 0,'0'0'43'0,"0"0"8"16,0 0-7-16,0 0 10 15,0 0-39-15,0 0-3 16,0-105 8-16,0 80-6 16,5 0 9-16,2-1-8 15,2-2-15-15,2 1 0 16,-3-1-1-16,4 2 3 16,-3-1 10-16,-3-2 2 15,1 0-5-15,-2 0 17 16,1-1-20-16,-1 0-3 15,-3 0-3-15,2 2 3 16,-2 6-5-16,-2 2 2 16,0 6 0-16,0 2 15 15,0 2-11-15,2 3 5 0,-2 2 6 16,4 3-13-16,-4-2 27 16,0 1-12-16,0 3-4 15,0-1 14-15,0 1-25 16,0 0-1-16,2 0-1 15,-2 0-14-15,2 0-10 16,0 0-35-16,2 1-38 16,3 23-17-16,-1 2-28 15</inkml:trace>
  <inkml:trace contextRef="#ctx0" brushRef="#br0" timeOffset="62872.8626">25407 6203 3 0,'0'0'84'0,"0"0"18"16,0 0-33-16,0 0 38 15,0 0-49-15,0 0-12 16,11-106 23-16,-11 99-38 15,0 3-5-15,0 4-26 16,0 0-14-16,0 0-2 16,0 0-30-16,0 0 24 15,0 0 12-15,0 0-17 16,0 0 26-16,0 0-3 0,0 0 4 16,0 0-6-16,0 0 6 15,0 0 0-15,0 4 0 16,-6 10 1-16,4 6-2 15,-3 1 1-15,1 5 0 16,-2 3 4-16,-2 0-1 16,-3-4 1-16,3 3 10 15,-2-1-14-15,1 2 23 16,1 1-22-16,1 2 5 16,-4 3 9-16,0-1-10 15,-3 2-5-15,-1 0 1 16,-4 1 9-16,0 0-13 15,-1 1 3-15,-5 3 0 16,0-4-3-16,2-1 11 16,2-3-8-16,3-1 0 0,5-4 5 15,1 0-8-15,6-2 3 16,-1 0 0-16,1-2-4 16,4 0 8-16,-5-4-4 15,2-3 0-15,-2 0 6 16,-1 3-10-16,-1 2 4 15,-1 7 0-15,0 0-4 16,3 7 6-16,3 5-2 16,4 1 0-16,0 4-4 15,15-2 4-15,12-4 0 0,2-6 4 16,0-2 1-16,-2-8 0 16,-8-6-5-16,-5-6 0 15,-7-3 10-15,-3-8-14 16,-4 2 4-16,2-3-7 15,-2 1 1-15,0-1-1 16,0 3-6-16,0 1 3 16,0 0-10-16,4-1 6 15,2 1-35-15,2-4-40 16,-1 0-94-16</inkml:trace>
  <inkml:trace contextRef="#ctx0" brushRef="#br0" timeOffset="64534.3172">25933 7139 103 0,'0'0'23'16,"0"0"-23"-16,0 0-20 15,0 0-25-15,0 0 44 16,-73-102 1-16,40 71 28 16,-5 4 3-16,-3 6-31 15,-1 3-16-15,-3-1-87 0</inkml:trace>
  <inkml:trace contextRef="#ctx0" brushRef="#br0" timeOffset="68425.2637">25231 6703 26 0,'0'0'106'16,"0"0"-76"-16,0 0-1 0,0 0 9 15,0 0-1-15,0 0-2 16,50-53-17-16,-50 53 26 15,0-1 2-15,0 1-25 16,0 0 11-16,0-2-7 16,0 2 9-16,0 0 3 15,0 0-23-15,0 0 20 16,0 0 4-16,0 0-15 16,0 0-5-16,0 0-18 15,0-2 0-15,0 2-6 16,0 0 0-16,0 0 2 15,0 0-3-15,0 0-2 16,0 0 0-16,0 0 9 0,0 0-3 16,0 0-3-1,0 0 4-15,0 0 0 0,0 0 2 16,0 0-14-16,0 2 11 16,6 8-3-16,0 3 6 15,4 2 0-15,-1-1 8 16,-3 0-8-16,-1 1 1 15,-3-3 5-15,-2 2-1 16,2 2-5-16,0 5 0 16,0 5 6-16,1 3 2 15,4-1-8-15,-3 0 2 16,0-3 5-16,-1-6 0 16,-3 0-7-16,2 0 0 15,-2 1 4-15,0 0-1 0,0-2-3 16,2 2 0-16,-2-2 5 15,0 5-8-15,2-2 3 16,-2 4 0-16,2-1-3 16,-2-2 5-16,3 4-2 15,-3-4 0-15,0 0 7 16,0 0-9-16,0-4 2 16,0 5 0-16,0-4-6 15,0 3 11-15,2 0-5 16,1-2 0-16,1 1 4 15,0-1-7-15,-2-5 3 16,-2 1 0-16,0 0-2 16,0 1 6-16,0-1-4 0,0 2 0 15,0-1 5-15,0-1-9 16,0 3 4-16,0-1 0 16,0-2-3-16,0 0 5 15,0 2-2-15,0 1 0 16,0-2 5-16,0 3-7 15,0 3 2-15,0-6 0 16,0 1-3-16,0 0 7 16,0-1-4-16,0-3 0 15,0 3 3-15,0 0-5 16,0 2 2-16,-2 6 0 16,0 0-4-16,0 6 9 15,0 1-5-15,2 0 0 16,0 1 5-16,0-2-9 0,0-2 4 15,0 0 0-15,0 0-4 16,0-3 6-16,0 4-2 16,0-1 0-16,0 4 4 15,0-1-7-15,0 0 3 16,0 2 0-16,0-6-3 16,0-1 6-16,0 0-3 15,0 1 0-15,0 0 6 16,0 2-10-16,0 0 4 15,0-2 0-15,0 0-5 16,0-2 7-16,0-1-2 16,0 1 0-16,2-2 7 15,0-2-11-15,-2 0 4 0,0 0 0 16,0-1-3-16,0 6 4 16,0-1-1-16,0 2 0 15,0 0 5-15,0 1-8 16,2-4 3-16,-2 4 0 15,0-1-3-15,0-1 4 16,0 4-1-16,0-1 0 16,0 2 5-16,0-4-7 15,0 4 2-15,0-2 0 16,0 5-4-16,0 0 6 16,0 3-2-16,0 2 0 15,0 7 5-15,0 1-8 0,0-4 3 16,0 0 0-16,0-6-4 15,0-2 6-15,0-2-2 16,0 0 0-16,0 2 6 16,0 0-8-16,0 5 2 15,0-2 0-15,0 0-4 16,0-3 5-16,0-4-1 16,0 2 0-16,0-1 6 15,0-1-9-15,0 2 3 16,0-9 0-16,0 1-5 15,2-2 5-15,1-3 0 16,-3-1 0-16,0-4 7 16,0-1-11-16,0 4 4 0,0 1 0 15,0 4-2 1,0 3 4-16,0 0-2 0,0 4 0 16,0 0 2-16,0-3-2 15,0 0 0-15,0-2 1 16,0-1-5-16,2-1 7 15,-2-5-3-15,0 3 0 16,0 0 4-16,0 3-6 16,0-2 2-16,0 2 0 15,0-1-5-15,0 2 9 16,0-2-4-16,0 2 0 16,0-3 3-16,0 3-4 0,0-1 1 15,0-1 0-15,0 3-2 16,-7-4 3-16,3 2-1 15,0-5 0-15,1 0 6 16,3 0-7-16,-2 0 1 16,2 0 0-16,-3 4-2 15,1 2 2-15,-2-2 0 16,-3 2 0-16,1-1 9 16,-4-5-11-16,4-1 2 15,-1-3 0-15,1 0-1 16,-1 5 1-16,2-6 0 15,-2 2 0-15,3 1 4 16,0-7-5-16,0 6 1 16,1 1 0-16,1 0-4 15,-2 0 4-15,-1 0 0 0,2-1-1 16,-1-2 7-16,0-4-6 16,2 0 0-16,0 1 0 15,-1 0-5-15,1 2 5 16,0-2 0-16,2 0-1 15,0-2 7-15,0-6-7 16,-2-1 1-16,2 0 0 16,-3 1-3-16,1 1 3 15,2-3 0-15,-3 7 0 16,1 2 5-16,2 1-5 16,0 1 33-16,0-1-26 15,0 0-7-15,0-2 0 0,0 1 0 16,0-6-1-16,0 3 9 15,0-4-6-15,0 0-2 16,0 3 4-16,0-1-6 16,0-1 2-16,0 5 0 15,0-1 0-15,0 1 3 16,0-3-3-16,0 2 0 16,0-1 1-16,0-4-2 15,0 2 1-15,-2-2 0 16,2-1-1-16,0 4 5 15,-2-2-4-15,2 3 0 16,0-2 4-16,0 1-8 16,0-1 4-16,0-4 0 0,0 0-2 15,-2 1 8-15,2-3-6 16,0 0 0-16,0 0 1 16,0 3-4-16,0 3 3 15,-2 2 0-15,2 0 0 16,0 2 3-16,0 0-3 15,0 3 0-15,0-1 0 16,0 2-2-16,0 6 2 16,0 1 0-16,0 7-3 15,0 2 9-15,0 2-6 16,0 1 0-16,0-1 2 16,0-2-5-16,0-2 3 0,2 0 0 15,2-4-1 1,0-1 7-16,4 2-6 0,-6-3 0 15,5 2 4-15,-5 3-8 16,2-1 4-16,-4-1 0 16,2 1-3-16,-2 1 7 15,2 1-4-15,0-2 0 16,3 2 6-16,0-2-11 16,2 0 5-16,-3-1 0 15,0 0-5-15,3-1 9 16,-5-2-4-16,0-1 0 15,1 0 6-15,-3-1-9 16,0 2 3-16,0 3 0 16,0 0-7-16,2 0 14 15,0-1-7-15,3 0 0 0,-1 0 3 16,-2-1-6-16,3 0 3 16,-3 1 0-16,0-1-6 15,-2 3 12-15,2 3-6 16,0 1 0-16,1 4 6 15,-1-2-9-15,3-2 3 16,-1 0 0-16,-2-4-6 16,3-4 10-16,-3 2-4 15,0-2 0-15,-2 2 6 16,0 2-9-16,0 3 3 16,0-1 0-16,0 2-4 15,0 2 10-15,0 4-6 0,4 0 0 16,-1-2 3-16,4 0-5 15,-3-2 2-15,0-2 0 16,1 0-3-16,-1 1 5 16,4-1-2-16,-6-1 0 15,2 4 8-15,-2-1-9 16,2 0 1-16,3-6 0 16,-1 2-4-16,0 0 9 15,0 1-5-15,1-5 0 16,-3 3 6-16,5-1-8 15,-4 1 2-15,1 1 0 16,1-4-2-16,-3-1 6 16,3 0-4-16,-5 0 0 0,1-2 3 15,-1 1-5 1,0-2 2-16,0 2 0 0,1-1-4 16,-1 1 8-16,0-3-4 15,0-1 0-15,0 0 8 16,-2-5-15-16,2-1 7 15,0 2 0-15,-2 0-4 16,0 0 8-16,0 0-4 16,0 2 0-16,0 0 4 15,0 5-7-15,0 0 3 16,0 7 0-16,0 6-3 16,0-1 3-16,0 2 0 0,0-7-2 15,0-6 6 1,0-1-9-16,0-6 5 0,0 2 0 15,0-5-4-15,0 0 7 16,0 4-3-16,0-4 0 16,0 4 5-16,0 0-9 15,0 0 4-15,0 0 0 16,0 6-6-16,0-4 8 16,0 5-2-16,0-4 0 15,0 5 3-15,0-2-6 16,0 10 3-16,0-8 0 15,0 2-6-15,0 1 6 16,-2-9 0-16,2 0-1 16,-2 4 7-16,2 5-11 15,0 8 5-15,0 5 0 0,0 4-4 16,0 2 6-16,0 2-2 16,0-8 0-16,0-8 3 15,0 0-6-15,0 3 3 16,0-3 0-16,0 4-4 15,4 4 6-15,4-4-2 16,-2 3 0-16,1-8 4 16,-3-2-7-16,-2 0 3 15,0-7 0-15,1 2-4 16,-3 2 7-16,0 1-3 16,0 5 0-16,0 4 3 15,0 4-6-15,0 4 3 0,0 5 0 16,7-8-11-16,0 3 7 15,1 0-2-15,-1-3 5 16,-1-10-11-16,-1-4 11 16,-2-17-5-16,-3-3 6 15,0-7-1-15,2 0 5 16,-2 0-4-16,0 0 3 16,2 0 5-16,2 5-16 15,3-1-30-15,7 6-55 16,7-3-6-16,2-2-114 15</inkml:trace>
  <inkml:trace contextRef="#ctx0" brushRef="#br0" timeOffset="69551.1505">24810 9212 205 0,'0'0'63'16,"0"0"-24"-16,0 0 41 15,0 0 13-15,0 0-20 16,0 0-41-16,0 0 26 16,2-12-24-16,0 10-13 0,3-5 4 15,8 0-20-15,10-5-7 16,14-3 2-16,13 0-4 15,8 4-3-15,2-2 7 16,5-1 0-16,1 2-4 16,1-2 10-16,-2 1-6 15,-18 5 0-15,-16 2 4 16,-18 5-12-16,-13 1 6 16,0 0-1-16,0-4 3 15,0-1-125-15,-9 2-3 16,1 3 23-16,0 0-84 15</inkml:trace>
  <inkml:trace contextRef="#ctx0" brushRef="#br0" timeOffset="70233.2817">24732 8502 117 0,'0'0'70'16,"0"0"-21"-16,0 0-4 15,0 0 14-15,0 0-46 16,0 0 6-16,63-98 0 16,-39 84-17-16,2-2 0 15,5 2-2-15,6 1-1 16,-2 6 1-16,-3 3 0 15,-6 0 1-15,-11 4-6 16,-5 0 4-16,-8 0-4 16,-2 0-15-16,0 17-29 0,0 12 41 15,-18 5 8-15,-2 4 6 16,-2-6 6-16,4-3-10 16,1-8-4-16,-2-5-4 15,3-4-6-15,5-3 10 16,3-6-7-16,6-3 9 15,2 0 2-15,0 0-1 16,0 0 18-16,4 0-19 16,19-10-35-16,2 3 35 15,4 4 6-15,0 3 7 16,-4 0 16-16,-4 0-24 16,-2 14 10-16,-5 6-3 15,-5 4-12-15,-9 6 20 0,0 5-3 16,-7 2 4-16,-24 4 6 15,-9-3-17-15,-7-4 5 16,-3-8-15-16,11-3-37 16,7-11-54-16,17-7-41 15,15-5-42-15</inkml:trace>
  <inkml:trace contextRef="#ctx0" brushRef="#br0" timeOffset="70529.2607">25156 8668 136 0,'0'0'55'15,"0"0"-28"-15,0 0 57 0,0 0-17 16,0 0-39-16,0 0 20 16,11-30-13-16,-11 23 7 15,2-2-33-15,2 0-1 16,6-1-9-16,3-3 1 15,7 5 0-15,-5 0-1 16,-1 6-5-16,-7 2 2 16,-7 0-10-16,0 4-20 15,0 16 22-15,0 11 5 16,0 1 7-16,0 4 0 0,-9 2-8 16,-9-15-96-1,-16-18-209-15</inkml:trace>
  <inkml:trace contextRef="#ctx0" brushRef="#br0" timeOffset="72170.2316">8256 10539 7 0,'0'0'4'0,"0"0"13"15,0 0 42-15,0 0-2 16,0 0-35-16,0 0 19 15,-2-36 1-15,2 35-5 16,0-2-18-16,0 1-19 16,0 0-9-16,0-3-18 15,0 0 3-15,0-7-51 16,0-4 52-16,0 0-14 16,0 0 26-16,-2 2 11 15,2 0 1-15,0 2-1 16,0 1-90-16</inkml:trace>
  <inkml:trace contextRef="#ctx0" brushRef="#br0" timeOffset="73060.8593">8265 10299 38 0,'0'0'47'0,"0"0"-2"15,0 0 24-15,0 0 1 16,0 0-24-16,0 0-8 15,0-32-32-15,-2 26 23 16,0-1 9-16,-1 2-38 16,-1-4 4-16,0 2-4 15,0-2 0-15,-2 0-7 16,4 1 8-16,-2-3-1 16,4 1 0-16,-2-3 5 0,-1-4 6 15,1-1-8-15,0-2 8 16,-2-4 10-16,2-4-14 15,-1-2-7-15,3 0 0 16,-2 2 3-16,2 3-1 16,-2 4 2-16,2 1-1 15,0 0 8-15,0 0-4 16,0-1 0-16,0 2 23 16,0-3-25-16,0-2 7 15,0-1-12-15,0 4 0 16,0-2 9-16,0 5-3 15,0 1 8-15,2-2 7 16,0 3-18-16,1-2 4 16,-1-1-7-16,4-4 0 15,-1 0-5-15,1 0 10 0,-1 0-5 16,-2 2 5-16,-1-4 4 16,-2 3-14-16,0-2 5 15,0 2 0-15,0 3 2 16,0 1 2-16,0-1-4 15,0 1 4-15,0-2 2 16,0 3-1-16,0-2-5 16,-2 1 0-16,2-3-5 15,-3 4 7-15,0-1-2 16,3 2 6-16,-2-2-1 16,0 2 0-16,2-3-5 15,0 6 4-15,-2-4-6 0,2 1 3 16,0 0-1-16,0-2 0 15,0 1 2-15,0-6-2 16,0 5 0-16,0-2 2 16,0 2-7-16,0 2 6 15,0 0-1-15,0 0 0 16,0 2 5-16,0 0 0 16,0-2-5-16,0 2 4 15,0-2-3-15,0 2 3 16,0 0 0-16,0 3 3 15,0 2-3-15,0 3 13 16,0 0-15-16,0 0-1 0,0 0 7 16,0 1 1-16,0 0 1 15,0 1-6-15,0 0 2 16,0-3 6-16,0 4-12 16,0 1 0-16,0 0-1 15,0 2 1-15,0 0-14 16,0 0-45-16,12 27-214 15,5 10 62-15</inkml:trace>
  <inkml:trace contextRef="#ctx0" brushRef="#br0" timeOffset="74280.253">8238 10894 57 0,'0'0'88'0,"0"0"-41"16,0 0-6-16,0 0-10 16,0 0-19-16,0 0-8 15,-4-4 5-15,4 4 0 16,0 0-7-16,0 0-2 15,0 0 0-15,0 10 0 16,0 11 39-16,0 4-17 16,0 4 14-16,2 0-6 15,2-1-30-15,-1 4 19 16,2 0-4-16,-1-3 3 16,-2 5-8-16,2 0-6 0,1 2 4 15,1 2-8-15,4 2 7 16,-4 3-10-1,3 0 3-15,1 6 0 0,-4 1 3 16,1 1 2-16,-1-2-5 16,0-5 0-16,4-4 4 15,-3-8-2-15,1-1-1 16,-1-5-1-16,2-2 0 16,0 1 4-16,-1 0-4 15,2 1 0-15,-1 0 2 16,-3-2-1-16,1 4-1 15,-5-2 0-15,3 4-3 16,-3 0 5-16,-2 2-2 16,0-1 0-16,0-1 2 15,0-6-4-15,0-4 2 0,0-2 0 16,0-2-2-16,0 0 5 16,0-4-3-16,0 0 0 15,0 2 4-15,0-4-7 16,0 2 3-16,0 0 0 15,0 2-2-15,0-2 4 16,0 4-2-16,0 2 0 16,0-2 3-16,0 3-6 15,0-4 3-15,-2 1-22 16,2-1-18-16,0-5-41 16,-3-3 28-16,3-7-65 15,-4 0-66-15</inkml:trace>
  <inkml:trace contextRef="#ctx0" brushRef="#br0" timeOffset="76451.4306">8154 11261 61 0,'0'0'31'0,"0"0"18"16,0 0-20-16,0 0-13 16,0 0-9-16,0 0-7 15,0-6-4-15,0 6-1 16,0 0 6-16,0 0-1 15,0 0 9-15,0 0 17 0,0 0 22 16,0 0-28 0,0 0-7-16,0 0-4 0,0 0-9 15,0 0 0-15,0 0-3 16,0 12 8-16,0 5-3 16,0 0-2-16,0 3 0 15,0 5 37-15,0 2-25 16,0 7 14-16,0 3-12 15,0 4-9-15,0 0 6 16,0-1-11-16,0 4 0 16,0-4 0-16,0 0 1 15,0-4-1-15,0-1 0 16,0-3 6-16,0-2-6 0,0-4 0 16,0 0 0-1,0 0 4-15,0 0 0 0,0 0-2 16,0 2-2-16,0-1 4 15,0-1-4-15,0-3 0 16,0 2 0-16,0-3-4 16,0 0 9-16,0 2-5 15,0-2 11-15,2 4-10 16,0-2 17-16,1 1-18 16,-1-2 2-16,0-3-3 15,0 2 5-15,2-4-4 16,-1 0 0-16,-3 0 4 15,2 1-3-15,-2-2-1 16,0-1 0-16,2 5-2 0,3-2 5 16,-1 2-3-16,1-1 0 15,-1-1 5-15,0 0-6 16,-1-1 1-16,-1 2 0 16,0-2 5-16,-2-1-1 15,2 2 3-15,1 1-3 16,-1-1 2-16,0 2-1 15,1 4-5-15,-3-1 0 16,2 3 3-16,0 5 2 16,0 6-5-16,-2 3 0 15,0-1 3-15,0 0-4 16,0-6 1-16,0-2 0 16,0 1-1-16,0-1 3 0,0-3-2 15,0 2 0 1,0-4 6-16,0-5-9 0,0 0 3 15,0 0 0-15,0-1-5 16,0 1 8-16,2 4-3 16,-2 11 0-16,2 0 0 15,1 1-4-15,-3-2 3 16,0-8 1-16,0 0-5 16,2-2 6-16,0-1-1 15,0-2 0-15,-2 2 2 16,2-6-3-16,1 0 1 15,-3-6 0-15,3 1-4 0,-3 3 6 16,0 3-2-16,0-1 0 16,2 4 5-16,-2 0-8 15,0-2 3-15,0 4 0 16,2-4 0-16,-2 4 1 16,0-6-1-16,0 0 0 15,0-6 5-15,0-5-8 16,0 3 3-16,0 3 0 15,0-1-5-15,0 3 6 16,0 2-1-16,0-4 0 16,0 3 5-16,0 0-5 15,0-1 0-15,0 1 0 16,0 3-4-16,0-3 4 16,-2 4 0-16,0-3 0 15,-1-6 5-15,0 2-9 0,3 1 4 16,0-6 0-16,0-1-7 15,0 0 9-15,0-2-2 16,0-4 0-16,0 4 4 16,0-4-6-16,0 4 2 15,0 5 0-15,0-2-1 16,0 3 2-16,0 0-1 16,0 2 0-16,0-3-5 15,0 2 0-15,0-3-6 16,0 1 11-16,0-2-3 15,0 1 5-15,0 3-2 16,0 0 0-16,0-3 5 0,-2 5-8 16,0-5 3-16,2 1 0 15,0 2-6-15,-2-3 2 16,2-3 1-16,0 0 2 16,-2-3 0-16,-1 2-1 15,3 0 2-15,-2 0 0 16,2 2-6-16,-2 1 8 15,2 0-2-15,-2 3 0 16,0 2 6-16,0 0-9 16,-1 7 3-16,1-4-6 15,2-3-3-15,-5 1-87 16,5-15 83-16,-2 5 9 16,2 2 7-16,-2-2-3 0,0-1 1 15,2 1-1 1,-3 4 12-16,3-5-10 0,0 0-2 15,0 0 0-15,0-2 0 16,0 0 0-16,0-2 0 16,0 2 0-16,0 3-6 15,0-5 7-15,0 5-1 16,0-3 11-16,0 0-3 16,0 1 16-16,0-2-11 15,0 7-12-15,0-3 9 16,0 0-9-16,0 5-1 15,0 0 0-15,0 0-8 0,0-4 8 16,0-2-3 0,0 0 3-16,0 0-2 0,0-4 7 15,0 2-5-15,0 1 4 16,0-3 0-16,0 0-1 16,0 0-3-16,0 0 0 15,0 0 15-15,0 0-13 16,0 0 5-16,0 0-5 15,0 0-2-15,0 9-56 16,0 0-154-16</inkml:trace>
  <inkml:trace contextRef="#ctx0" brushRef="#br0" timeOffset="77844.3008">8236 14596 74 0,'0'0'98'16,"0"0"-98"-16,0 0-17 16,0 0-8-16,0 0 20 15,0 0 5-15,0 0 16 16,4 112-3-16,-1-71-1 0,-3 5-8 15,3-2 6 1,1 4 9-16,0-2-15 0,5 3 2 16,-1-2 2-16,2-3-2 15,1-2 15-15,1-2-21 16,3-1 1-16,-2-3 7 16,1 0 0-16,-6-4 25 15,-1-2-10-15,0-1-9 16,-5-3 20-16,3-1-9 15,-3 8-7-15,-2-8-9 16,2 8-6-16,0-10-1 16,0 3-2-16,0 1 1 15,0-6 2-15,1-2-3 16,-3-1 0-16,0 0 10 16,0-4 0-16,0 7 10 0,0-4-11 15,0 7-5 1,0-2-2-16,0-1-2 0,0 2 0 15,0-5-3-15,0 0-3 16,0-4 6-16,0 0-4 16,0-2 8-16,0-2-7 15,0 2 3-15,0-2 0 16,-5 2-1-16,3-2 5 16,2-6-4-16,0 5 0 15,0-9-7-15,0 1 7 16,0-1-39-16,0 3-12 15,0-3 15-15,0 0-5 0,0 0 9 16,0 0-1 0,0-3-22-16,0-11-82 0</inkml:trace>
  <inkml:trace contextRef="#ctx0" brushRef="#br0" timeOffset="87581.1005">7538 7590 99 0,'0'0'310'16,"0"0"-228"-16,0 0-76 16,0 0-6-16,0 0 21 15,0 0-13-15,0 0 7 16,0 0-11-16,0 6 3 16,0-5 14-16,0 1-18 15,0-2 2-15,0 0-1 16,0 0-3-16,0 0-2 15,0 0-40-15,4 0-51 16,4 0-11-16,-4 0-65 16</inkml:trace>
  <inkml:trace contextRef="#ctx0" brushRef="#br0" timeOffset="87845.1456">7538 7590 29 0,'145'-123'380'0,"-145"123"-361"16,0 0-4-16,0 0 14 15,-37 135 41-15,14-77-54 16,-2 2 1-16,4 1-17 15,-4-6 3-15,0-3-7 0,5-9-18 16,3-12-49-16,1-8-30 16,3-15-67-16</inkml:trace>
  <inkml:trace contextRef="#ctx0" brushRef="#br0" timeOffset="88174.2602">7351 7564 358 0,'0'0'130'0,"0"0"-31"15,0 0 8-15,0 0-7 0,0 0-18 16,0 0-70-16,-19-28-12 16,42 28-8-16,18 16 8 15,17 11-2-15,7 8 2 16,-1 3 0-16,1-1-4 15,-1-4 7-15,-6-3-3 16,-2-1 0-16,-7-8 8 16,-13-4-11-16,-14-8 3 15,-8-7-11-15,-10-2 11 16,-2 0-17-16,-2 0 16 16,2 0-7-16,-2 0-20 15,2 0-11-15,10 0-48 16,3-14-75-16,4-6-172 15</inkml:trace>
  <inkml:trace contextRef="#ctx0" brushRef="#br0" timeOffset="102903.035">26780 6457 203 0,'0'0'107'15,"0"0"20"-15,0 0-6 16,0 0-44-16,0 0-8 15,0 0 23-15,0 0-28 16,5-90-41-16,-5 90-23 16,0 0-9-16,0 29-66 15,0 24 43-15,0 21 32 0,0 4-2 16,0-2 2-16,-2-6 0 16,2-12-4-1,-3-14 4-15,3-13-17 0,0-16 14 16,0-10-23-16,0-5 26 15,16-12 6-15,58-59 30 16,52-57-36-16,69-54-20 16,57-33-8-16,20 1-7 15,-9 29-40-15,-36 42 17 16,-53 47 52-16,-51 33-1 16,-36 17-7-16,-37 7-125 15,-34 0-145-15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0:57:58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23065 1056 53 0,'0'0'76'16,"0"0"20"-16,0 0-6 16,0 0-3-16,0 0 2 15,0 0-27-15,0 0 12 16,2-40-31-16,-2 39-6 16,0 1-37-16,2 0-3 0,-2 0 0 15,0 0-11-15,0 0-2 16,0 0 15-16,2 0-14 15,3 27-14-15,1 21 27 16,-1 22 2-16,-5 25 11 16,0 23-1-16,0 29-6 15,-7 31 7-15,-8 27-8 16,-8 13-3-16,-1 12 1 16,4-5 7-16,4-5-9 15,12-7 1-15,4-10 0 16,0-2-7-16,0-10 7 15,8-17 0-15,-3-14-4 16,0-24-5-16,-5-11 8 16,2-13 0-16,-2-14 1 15,0-11-9-15,0-17 9 0,0-20-3 16,0-16 3-16,0-16-2 16,0-10 0-16,0-6 2 15,0-2 0-15,0 0 7 16,0 0-6-16,0 0-2 15,2 0-6-15,0 0-55 16,11 0-44-16,3-4-76 16,2-14-70-16</inkml:trace>
  <inkml:trace contextRef="#ctx0" brushRef="#br0" timeOffset="2542.4823">20984 3824 20 0,'0'0'0'16,"0"0"-20"-16,0 0 20 15,0 0 31-15,0 0-19 16,0 0 11-16,0 0-10 15,-83-12-7-15,83 12 32 16,0 0 17-16,0 0-8 16,0-2 8-16,0 2-14 15,0 0 1-15,0 0-11 0,0 0-30 16,0 0 4-16,0 0-5 16,4 0-22-16,23 0 15 15,17 0 7-15,29 0 30 16,28-3 9-16,24 1-26 15,22-5 10-15,20 2-18 16,15 1 1-16,22 4-1 16,10 0-2-16,10 0-3 15,8 0 4-15,-9 0 3 16,-2 0-8-16,-9-1 1 0,-12-12 0 16,1 2-6-1,-3-1 6-15,-5-1 0 0,-2 4-1 16,-6 0 1-1,-9 5-5-15,-7 4 5 0,-12 0-12 16,-13 0 10-16,-14 0-14 16,-15 0 16-16,-12-5 0 15,-9-1 4-15,-11-1-4 16,-6-1 0-16,-1 5 0 16,2 0 5-16,7 3-5 15,10 0 0-15,19 0-10 16,11 0 14-16,6 0-10 15,-1 0 5-15,-15 0 1 16,-11 0-6-16,-15 0 12 16,-14 0-6-16,-10 0 6 0,-12 0-3 15,-3 0 11 1,-2 0-14-16,2 0 0 0,6 0-2 16,-8-4 7-16,-7 4-5 15,-8-4 0-15,-13 4 7 16,-7-1 2-16,-2-2 4 15,-5 3-8-15,-2 0 18 16,-2-2-14-16,-2 2 19 16,0 0 8-16,0 0-17 15,0 0 13-15,0 0-32 16,0 0 4-16,0 0-8 16,0 0 8-16,0-8-4 0,-6-12 0 15,-15-16-10 1,-6-12-49-16,-4-6-8 0,-2 2 67 15,6 8 27-15,6 7-3 16,6 12-3-16,9 9 4 16,1 6-15-16,2 8-13 15,3 2 3-15,0 0-22 16,0 0-8-16,29 5-49 16,19 18 79-16,16 4 8 15,12 4-3-15,-4-6 0 16,-8 1-5-16,-18-6 0 15,-19 1-5-15,-13 7 3 16,-14 10 2-16,-16 20 23 16,-55 17 39-16,-33 9 14 15,-28-1-56-15,0-5-19 0,25-15-1 16,49-21-85 0,58-31-286-16</inkml:trace>
  <inkml:trace contextRef="#ctx0" brushRef="#br0" timeOffset="4362.453">23749 3302 154 0,'0'0'25'0,"0"0"-12"15,0 0 17-15,0 0-9 0,0 0-20 16,0 0 4-16,0 0 29 15,0 0 1-15,7 0-15 16,4 0 14-16,4 0-4 16,10 0-4-16,6 0 12 15,10 0-11-15,9 0 2 16,4 0-10-16,4-4-8 16,4-7 15-16,-1-3-25 15,-1-7 6-15,-7 1-7 16,3-6 8-16,1 0-6 15,4-4-2-15,-1 0 0 16,0 0-2-16,-4 0 6 16,-4 0-4-16,-1-4 3 15,-2-3 1-15,-4-1-1 0,1-4-3 16,-3 2 0-16,-5-3 4 16,-3-1 3-16,0 1-7 15,-1-3 0-15,-1-3-2 16,6-6 0-16,1-8 2 15,5-1 0-15,-3-2-5 16,-5 2 11-16,-10 6-6 16,-4 3 1-16,-8 1 5 15,-1 0-3-15,-6 0-3 16,1 3 1-16,1 2 6 16,0 8-7-16,3 7 0 15,3 3 0-15,7 1-8 16,-1 2 3-16,7 1 5 0,4 1 0 15,6 4-6-15,7 0 3 16,5 0 3-16,5 2 0 16,-2 4 3-16,3 2-8 15,-1 0 5-15,2 3 0 16,2-1-2-16,-2 7 6 16,0 1-4-16,0 4 0 15,5 0 4-15,1 0-4 16,1 0 0-16,-1 4 1 15,-1 8-1-15,-5 4 0 16,-2 2 0-16,-5 2-1 16,-5 1 0-16,0 2-6 15,-9 3 7-15,1 3 0 0,-5 2-1 16,-6 8 3-16,-2 2-2 16,-3 5 4-16,-1 7-2 15,-2 3 12-15,2 7-13 16,3-2 0-16,0-2 9 15,3-3-7-15,-2-8-3 16,1-2 4-16,-1 1 4 16,-2 2-2-16,-4 1-6 15,-1-2 2-15,-3-2 10 16,2-1-8-16,3-1-4 16,-3-4 0-16,6-2 9 15,4-2-4-15,-1-2-5 0,6-4 0 16,-1 1-1-16,4-6 7 15,7 1-6-15,3-1 0 16,8-6 7-16,-1-3-7 16,4-1 0-16,6-3 0 15,2-5 5-15,13 0-1 16,2-7 1-16,6 0-2 16,-6 0 6-16,-13 0-10 15,-16 0 1-15,-24 0 0 16,-14 0-1-16,-10 0 3 15,-2 0-4-15,0 0-25 16,4 0-110-16,5 0-244 16</inkml:trace>
  <inkml:trace contextRef="#ctx0" brushRef="#br0" timeOffset="6734.9614">25991 1608 162 0,'0'0'27'0,"0"0"-22"16,0 0 24-16,0 0 20 0,0 0-6 15,0 0 4-15,12-42-34 16,-10 38 8-16,-2 4 10 16,0 0-31-16,0 0-1 15,0 0-3-15,0 0-17 16,0 0 11-16,0 0-7 15,0 0-34-15,11 0-31 16,9 0 7-16</inkml:trace>
  <inkml:trace contextRef="#ctx0" brushRef="#br0" timeOffset="7003.2433">26201 1729 317 0,'0'0'0'16,"0"0"-50"-16,0 0 49 15,0 0 1-15,0 0 0 16,0 0 8-16,45 49-3 16,-41-40 8-16,-2 2-1 15,1 7-12-15,1 8 13 16,0 13-13-16,3 12 1 15,0 5-2-15,2 9 1 16,-1 0-6-16,2-7-11 16,5-4-35-16,1-11-58 0</inkml:trace>
  <inkml:trace contextRef="#ctx0" brushRef="#br0" timeOffset="7162.5037">26286 2501 34 0,'0'0'22'16,"0"0"41"-16,0 0-39 16,0 0 0-16,-2 104-16 15,2-80-5-15,4 2-3 16,0 1-10-16,-2 2-42 16</inkml:trace>
  <inkml:trace contextRef="#ctx0" brushRef="#br0" timeOffset="7334.4851">26201 3148 17 0,'0'0'8'16,"0"0"-7"-16,0 0 14 15,0 0-15-15,0 0-2 16,14 102 1-16,-14-86-37 15</inkml:trace>
  <inkml:trace contextRef="#ctx0" brushRef="#br0" timeOffset="7452.9539">26259 3421 31 0,'0'0'57'16,"0"0"-9"-16,0 0-27 15,0 0-19-15,0 0-2 16,38 102-29-16</inkml:trace>
  <inkml:trace contextRef="#ctx0" brushRef="#br0" timeOffset="7898.8495">26078 4153 253 0,'0'0'207'0,"0"0"-152"15,0 0-55-15,0 0-2 0,0 0-25 16,0 0 25-16,-33 58-2 16,31-34 4-16,0-2-8 15,2-4 8-15,0 0 0 16,0-6-4-16,6-1 3 15,17-4-3-15,12-5-19 16,15-2 23-16,12 0-5 16,7-18-11-16,-3-5-29 15,-3-4-57-15,-9-4-59 16</inkml:trace>
  <inkml:trace contextRef="#ctx0" brushRef="#br0" timeOffset="8131.4231">26533 3970 241 0,'0'0'136'0,"0"0"-119"15,0 0-10-15,0 0-5 16,0 0-2-16,0 0 0 16,-25 67 37-16,12-17-4 15,-5 4 2-15,1 2-12 16,-6 0-16-16,3 0 9 15,1-2-12-15,2 0-4 16,7 3 0-16,8-7-5 16,2-7-106-16,6-12-1 0</inkml:trace>
  <inkml:trace contextRef="#ctx0" brushRef="#br0" timeOffset="11063.3518">20501 3525 188 0,'0'0'15'16,"0"0"-15"-16,0 0-10 16,0 0 6-16,0 0 4 15,0 0 3-15,0 0 11 16,43 4 21-16,-24-4-13 16,10 0 3-16,8 0 6 15,7 0-7-15,5-8-8 16,6-8-6-16,11-4-10 15,0 0 11-15,5 0-9 16,0-2-2-16,1 2 6 16,-7-2-3-16,-5 1 1 15,-9-1-1-15,-6 3 1 0,-8-2 0 16,0-2-1-16,-2 0-3 16,1 0 0-16,-3-1 5 15,-2-1-6-15,3-1 1 16,-3-1 0-16,2-2 0 15,3-2 2-15,-5-1-2 16,-4 1 1-16,-9-3 4 16,-3 2 1-16,-3-3-5 15,-4 3 1-15,1 0 8 16,1 0-10-16,5-2 0 16,3-1-5-16,4 0 2 15,2-1 1-15,3-2 0 0,-4-3 2 16,-3 4 0-16,-5-4 0 15,-6 1 0-15,-2 5-4 16,-3-2 7-16,3 2-3 16,2 3 0-16,5 1 1 15,3-3-5-15,3-1 4 16,5-2 0-16,6-4 0 16,0-5-8-16,-2-4 2 15,0-5 2-15,-7 6 4 16,-2 5-2-16,1 4-4 15,-4 8 6-15,3 0-2 16,3 2 4-16,-1 1-5 16,4 2 3-16,5-2-2 15,4 1-6-15,0-2 5 0,3-1-9 16,-3 2 11-16,-1 0-10 16,1 7-2-16,4-2 7 15,1 4-6-15,0 1 11 16,5 0-11-16,-3 1 8 15,-3 0 1-15,2 3-4 16,-7-2 7-16,-3 4 0 16,-2 0 1-16,0 3 0 15,4 0-1-15,-2 4 0 16,3 2-1-16,-3 2 6 16,0 2-7-16,0 0 2 0,2 0 0 15,3 0 0-15,0 8 2 16,-2 8-2-16,-3 1 0 15,-2 2-7-15,-2 3 7 16,-3 4-3-16,2 1 6 16,1 5-1-16,0 2-1 15,-4 0-1-15,-2 6 9 16,0-1-8-16,1 8 10 16,1 5-3-16,-2 6-5 15,4 10 14-15,-2 10-16 16,4 1 4-16,2 1-3 15,2-7 4-15,2-5-2 16,3-9-4-16,-1-2 2 16,-4-1 5-16,0 0-7 15,-2 0 0-15,-2 3 6 0,2-5-3 16,5-1 10-16,1 2-4 16,8-1-8-16,-1-1 10 15,3-4-9-15,-5-1-2 16,0-2 3-16,-5-1 1 15,2-6 0-15,-2 5-4 16,3-5 2-16,0-3-4 16,-3-4 4-16,6-8-2 15,3-4 3-15,5-6 0 16,5-4 15-16,6-6-5 16,1-4-12-16,1 0 12 15,0 0-9-15,-4 0-4 0,-3 0 4 16,-1 0 0-16,-5 6-1 15,5-2-3-15,1 3 3 16,5-3 0-16,3-3 1 16,2-1-4-16,-3 0 2 15,3 0 3-15,-5 0-5 16,-4 0 0-16,-5 0-18 16,-8 0-10-16,-8 0-83 15,-6-5-148-15</inkml:trace>
  <inkml:trace contextRef="#ctx0" brushRef="#br0" timeOffset="22520.5592">8337 8895 61 0,'0'0'64'0,"0"0"-13"16,0 0-3-16,0 0-4 15,0 0-23-15,0 0 1 16,0 0-19-16,0 0 1 15,-2-2-7-15,2 2 3 16,0 0 0-16,0 0-2 16,0 0-4-16,0 0 5 15,0 0-3-15,0 0-4 16,0 0 8-16,0 0-9 16,6 2 9-16,5 6 1 0,5-2 1 15,1 4-2-15,8-2 0 16,6 0 4-16,3 1-1 15,3 0-3-15,2-1 0 16,-6-2-1-16,1 0 6 16,-8 0-5-16,3-2 0 15,-2 3 1-15,-1-2 3 16,3-3-2-16,0 3-2 16,2-4 4-16,6 3-1 15,1 2-2-15,3 0 2 16,0-1 0-16,-1 3 0 15,-2-2-3-15,2-1 0 16,0 2 0-16,0-1 3 0,5-1-3 16,-3-1 0-16,0 0 1 15,-1-2-3-15,-1 2 2 16,0 1 0-16,3-2 0 16,1 1 4-16,5-1-4 15,2-1 0-15,7 0 0 16,2 0-2-16,2-2 2 15,-2 0 0-15,3 0-1 16,-3 0 5-16,2 0-4 16,2 0 0-16,-4 0 0 15,2 0-1-15,3-2 1 16,4-2 0-16,2-1-4 0,3 2 10 16,3 1-6-1,0-3 0-15,-2 3 0 0,-3-2-1 16,-6 3 1-1,-3 1 0-15,-3-3-1 0,-2 3 8 16,0 0-7-16,5 0 1 16,-1 0 2-16,9 0 1 15,9 0-4-15,8 0 0 16,5-4 2-16,-2-4 2 16,-6 1-3-16,-7-3-1 15,-9 1 2-15,-2 1 1 16,0 0-3-16,2 4 2 15,5 0 4-15,1 0-1 16,-2 2-5-16,-1 0 0 0,-7 0 2 16,-1-1-3-16,-1-2 1 15,-3-1 0-15,0 3-1 16,0-2 7-16,1 1-4 16,-3 4 10-16,-2 0-10 15,-1 0 1-15,-2 0-3 16,3 0 0-16,0 0-1 15,2 0 6-15,2 0-5 16,-4 0 0-16,-2 0 3 16,-8 0 0-16,-1 0-1 15,-5 0-1-15,-4 0 2 16,-3 0 2-16,-4 0-5 16,-2 0 0-16,-5 0 2 15,-4 0-3-15,-2 0 1 16,1 0 0-16,8 0-1 0,10 0 7 15,8-6-6-15,5 0 0 16,0 0 3-16,-8 1-3 16,-9 0 0-16,-7 1 0 15,-12 4-4-15,-5-3 10 16,-3 3-6-16,-4 0 0 16,2 0 1-16,2 0 0 15,3 0-1-15,5-2 0 16,3 2-2-16,1-3 4 15,-1 3-2-15,-1 0 0 16,-8 0-9-16,-1 0 5 0,-5-2-20 16,0 2-8-16,4-4-22 15,5-2-64-15</inkml:trace>
  <inkml:trace contextRef="#ctx0" brushRef="#br0" timeOffset="36150.5232">10090 10307 153 0,'0'0'195'16,"0"0"-165"-16,0 0-20 16,0 0 51-16,0 0 16 15,0 0-15-15,0 0-40 16,-4 2-11-16,4-2 13 0,0 0-18 15,0 0 10 1,0 0-16-16,0 7-5 0,0 8 0 16,12 7-23-16,15 8 28 15,10 0 1-15,14 1 5 16,9-8-6-16,8-1 4 16,-1-9-1-16,-1-5 9 15,-1-8-7-15,-1 0 2 16,10-5 0-16,4-17-5 15,5-4-4-15,-1-1-1 16,-4 4-25-16,-16 2 18 16,-15 9-11-16,-13 7-10 0,-12 5-42 15,-4 0-112 1,-7 0-122-16</inkml:trace>
  <inkml:trace contextRef="#ctx0" brushRef="#br0" timeOffset="36557.0898">11760 10162 269 0,'0'0'93'15,"0"0"-87"-15,0 0 22 16,0 0 37-16,0 0-4 16,0 0-61-16,-2-2-8 15,2 2 5-15,2 4 6 16,21 13 25-16,16-2-1 15,29-1-22-15,24-9 15 16,20-5-20-16,11-7 4 0,-7-16-12 16,-15-3 11-1,-21 3-3-15,-18 5 0 0,-15 4-15 16,-9 2-3 0,-7 4-63-16,-6 2-49 0,-7 4-47 15</inkml:trace>
  <inkml:trace contextRef="#ctx0" brushRef="#br0" timeOffset="36958.1007">13045 10261 157 0,'0'0'262'0,"0"0"-262"16,0 0-51-16,0 0 20 15,0 0 28-15,0 0 3 16,44 32 27-16,-6-31 0 16,11-1 14-16,11 0 8 0,3-5-27 15,-1-7 16-15,-11 2-9 16,-15 4-27-16,-9-1 3 16,-10 6-5-16,-7-1-2 15,-2 0-29-15,-1 2-63 16,-3 0-70-16</inkml:trace>
  <inkml:trace contextRef="#ctx0" brushRef="#br0" timeOffset="39730.96">7661 6880 454 0,'0'0'77'0,"0"0"-33"0,0 0-44 16,0 0-82-16,0 0 82 15,0 0 0 1,201 102 20-16,-83-52 15 0,27 6-14 16,34-2-18-16,37-7 34 15,37-14-29-15,42-15 24 16,35-9 6-16,26-9-33 15,12 0 16-15,-7-22-21 16,-35-6 5-16,-41-5-7 16,-42-1 2-16,-34-2 0 15,-30-3-6-15,-26 0 9 16,-34 0-3-16,-30 8 1 16,-35 7 10-16,-28 9-3 15,-17 8-2-15,-9 3 3 16,0 1 23-16,2-2-32 0,0 3-47 15,1 0-125-15,4-2-228 16</inkml:trace>
  <inkml:trace contextRef="#ctx0" brushRef="#br0" timeOffset="168250.2399">21836 12634 132 0,'0'0'69'0,"0"0"-40"15,0 0 54-15,0 0 2 16,0 0-11-16,0 0-28 0,0 0-12 16,-9 0 10-16,9 0-31 15,0 0 2-15,0 0-11 16,0 0 1-16,0 0-10 16,13 5 0-16,28-2 5 15,24 2 6-15,24-5-2 16,25 0-3-16,15 0 2 15,2-16 1-15,-2-6 12 16,-11 4-7-16,-17 3 2 16,-25 5 11-16,-25 5-20 15,-22 3 3-15,-16 2-5 16,-3 0 8-16,-8 0-11 0,2 0 3 16,-2 0 0-1,1 0-4-15,-3-2 4 0,0 2 0 16,0-2-9-16,0 2-34 15,0-3-9 1,0-4-32-16,0-5-34 0,0-6-83 16,0 0 13-16</inkml:trace>
  <inkml:trace contextRef="#ctx0" brushRef="#br0" timeOffset="168597.8499">22835 12385 69 0,'0'0'115'15,"0"0"-27"-15,0 0-75 16,0 0-10-16,0 0 11 16,0 0-6-16,-5 0 16 0,5 3-3 15,0 1-10-15,0-1 8 16,0-1-10-16,0-2-2 16,0 3 12-16,3 1-15 15,8 4 11-15,4 4-1 16,6 3-11-16,0-1 16 15,4 1-10-15,-2 2 0 16,-1 1 18-16,0 0-22 16,-2 6 12-16,-2 0-1 15,-5 6-12-15,-4 2 15 16,-2 2-7-16,-7 4 1 16,0 0 24-16,-16-2-32 0,-23-4 9 15,-17-6-14 1,-2-11-48-16,8-11-55 0,24-4-5 15,17 0-82-15</inkml:trace>
  <inkml:trace contextRef="#ctx0" brushRef="#br0" timeOffset="169788.5317">14937 15075 552 0,'0'0'128'16,"0"0"-123"-16,0 0 21 16,0 0 22-16,0 0 17 15,0 0-13-15,-2-9-43 0,2 18-9 16,0 29-3-16,11 24 3 15,7 26 6-15,0 11-6 16,-3 1 0-16,-2-14-7 16,-1-9-10-16,-3-11-17 15,-1-12-16-15,2-6-71 16,1-20-101-16,5-16-189 16</inkml:trace>
  <inkml:trace contextRef="#ctx0" brushRef="#br0" timeOffset="170082.6126">15614 15633 429 0,'0'0'187'0,"0"0"-184"0,0 0 4 16,0 0 11-16,0 0-16 15,0 0 10-15,-122-8 2 16,100-10-12-16,8-2 22 15,12-6 2-15,2-5-21 16,2 5-3-16,14 6 3 16,4 9-5-16,-4 6 1 15,4 5 5-15,-2 0-11 16,-5 0 5-16,3 5-4 16,-8 10-1-16,0 4-3 0,0 4 0 15,1 8-29-15,5-12-98 16,3-3-143-16</inkml:trace>
  <inkml:trace contextRef="#ctx0" brushRef="#br0" timeOffset="170346.1545">15907 15625 223 0,'0'0'143'0,"0"0"-115"16,0 0-19-16,0 0 107 15,0 0 14-15,0 0-55 16,0 2-22-16,-25-2-29 15,-6 0-18-15,0 0 8 16,10-2-8-16,10-16 21 16,11-10-4-16,0-8-23 15,14-5-16-15,18 3 6 0,1 10 7 16,-2 10-3-16,-2 9 6 16,-5 9-4-16,-4 0 4 15,-6 9-20-15,-3 14-5 16,0 9-27-16,5 7-34 15,6-11-156-15</inkml:trace>
  <inkml:trace contextRef="#ctx0" brushRef="#br0" timeOffset="170868.9453">17768 15054 334 0,'0'0'161'0,"0"0"-149"16,0 0 21-16,0 0 37 0,0 0 7 15,0 0-21-15,0-63-28 16,0 51-2-16,0-5-12 16,16-8-10-16,17-3-8 15,7 6-3-15,5 4 4 16,-3 6-2-16,-9 10-3 15,-8 2 7-15,-7 0-4 16,-5 28-12-16,-6 16 16 16,-7 17-6-16,-2 12 7 15,-32 7 11-15,-8 5-8 16,-5-6 2-16,1-1-5 16,7-11 4-16,12-15-5 0,14-14 1 15,11-12-3 1,2-9-1-16,13-7-6 0,32-10 4 15,20 0-7-15,18-18-42 16,10-12-72-16,-6-7-165 16</inkml:trace>
  <inkml:trace contextRef="#ctx0" brushRef="#br0" timeOffset="171131.6949">18648 15342 276 0,'0'0'112'15,"0"0"-110"-15,0 0 6 16,0 0 72-16,0 0-46 16,0 0-7-16,-8-5 56 15,-5 2-16-15,3-1-8 0,10-1 0 16,0 0-30-16,0-4-13 16,16-4-16-16,11 1-13 15,9 2 13-15,1 4-10 16,-3 6 8-16,-5 0-2 15,-7 0-12-15,-9 0 2 16,-1 14-33-16,-10 4-26 16,4 0-59-16,1 4-152 15</inkml:trace>
  <inkml:trace contextRef="#ctx0" brushRef="#br0" timeOffset="171386.9994">19269 15378 53 0,'0'0'82'15,"0"0"-37"-15,0 0 13 16,0 0 52-16,0 0 46 16,0 0-99-16,-81-16-20 15,43 2 23-15,14 0 13 16,11 5 14-16,13-11-43 16,0 5-32-16,10-9-12 15,26 2-1-15,9 4 1 16,3-3 0-16,2 16 4 15,-12-1-9-15,-12 3 5 16,-13 3-16-16,-9 0-30 16,-4 21-57-16,0 7 10 0,-4-2-197 15</inkml:trace>
  <inkml:trace contextRef="#ctx0" brushRef="#br0" timeOffset="171972.6193">20945 14883 251 0,'0'0'149'16,"0"0"-122"-16,0 0-15 15,0-117-5-15,2 85 134 16,2 6-36-16,0 9-2 16,1-6-29-16,11 5-24 15,15 1-24-15,16-9-26 16,18 3-13-16,10 3 13 16,6 2-24-16,-4 6 17 15,-11 4 6-15,-16 8-3 16,-19 0-1-16,-14 0-7 15,-9 22-8-15,-8 12 19 16,0 17-7-16,-11 2 8 0,-20 10 0 16,-4-5-6-1,-2-4 6-15,2-6-14 0,6-12 10 16,6-6 2-16,8-8-20 16,9-8 12-16,6 0 2 15,0-8-16-15,24 3 21 16,23 0-6-16,15-1 9 15,5 1 5-15,-3 0-3 16,-12 3 10-16,-9-2-10 16,-17 5 4-16,-10 0 4 15,-8 5-9-15,-8 6 6 16,0 10 21-16,-35 9-8 16,-21 6 7-16,-13 1-7 15,-4-9-19-15,5-7-2 16,18-18-4-16,23-8-17 15,27-10-54-15,8-2-182 0</inkml:trace>
  <inkml:trace contextRef="#ctx0" brushRef="#br0" timeOffset="172280.77">22532 15159 502 0,'0'0'115'16,"0"0"-115"-16,0 0-21 16,0 0-36-16,0 0-23 0,0 0 80 15,-107-30 38-15,107 16 2 16,0 0-8-16,7-12-25 16,19 2-4-16,6 0-6 15,-1 5-4-15,-2 8 7 16,-7 8 0-16,-4 3 4 15,-4 0-3-15,-6 14-1 16,-1 15 0-16,-7 5 7 16,0 4-1-16,0 0 6 15,-13 1-12-15,3-16-35 16,8-2-260-16</inkml:trace>
  <inkml:trace contextRef="#ctx0" brushRef="#br0" timeOffset="172572.4601">23198 15204 515 0,'0'0'156'0,"0"0"-136"16,0 0-17-16,0 0-3 15,-127-59-14-15,109 39 13 16,16 0 1-16,2-6 9 15,16 4-9-15,19 2-25 16,5 3 22-16,3 10-7 0,-3 5 6 16,-5 2 1-1,-10 0 3-15,-9 9 0 0,-7 4 7 16,-7 5-6-16,-2 2 21 16,0 2-21-16,-22 0-2 15,-8-5-89-15,9-8-359 16</inkml:trace>
  <inkml:trace contextRef="#ctx0" brushRef="#br0" timeOffset="175473.1435">21531 15816 295 0,'0'0'42'0,"143"3"-42"0,-41-3-6 15,28-12 6-15,16-18 22 16,11 2-16-16,-1-4 50 15,-7 6 31-15,-18 4-25 16,-10-2-5-16,-15 4-34 16,-13-2-11-16,-16-1-12 15,-6 0 4-15,-5-5-9 16,-9 1 3-16,-6 5 2 16,-6 4-4-16,-11 4 8 15,-9 7-4-15,-4 2 0 16,-1 5-3-16,5 0-4 15,4 0-67-15,0 0-124 16</inkml:trace>
  <inkml:trace contextRef="#ctx0" brushRef="#br0" timeOffset="187862.8233">24460 11223 256 0,'0'0'147'16,"0"0"-107"-16,0 0-38 15,0 0 41-15,0 0 22 16,0 0-5-16,0 0-9 0,-47 81-17 16,47-39-6-1,0 13-28-15,12 29 0 0,11 29 3 16,2 28 5-16,-4 17-7 15,-11 11 13-15,-5 0-11 16,0-14-6-16,-1-16-2 16,1-23 5-16,-1-18 1 15,0-13 5-15,-2-13-6 16,1-6 6-16,-1-6-5 16,0-8 9-16,3-4-10 15,-3-8 0-15,27 2-331 47</inkml:trace>
  <inkml:trace contextRef="#ctx0" brushRef="#br0" timeOffset="190325.1563">24448 11226 110 0,'0'0'63'16,"0"0"-43"-16,0 0 17 15,0 0 45-15,0 0-43 16,0 0-13-16,0 0-6 15,0 0-16-15,0 0 15 0,0 0-5 16,0 0-14-16,0 0 9 16,0 0-7-16,23 0-2 15,15 0 18-15,15 0-6 16,18 0 4-16,16 0-2 16,19-5-12-16,19-5 26 15,17-7-23-15,17 3 4 16,13-3-5-16,12 1 4 15,6 0-11-15,1-2 3 16,0-2-31-16,-8-2 19 16,-11-1-14-16,-20 7 0 15,-23 2-1-15,-30 9-7 16,-24-2 27-16,-26 7 7 16,-17 0-2-16,-19 0-4 15,-9 0 6-15,-4 0 0 0,0 0 16 16,0 0-13-16,0 0 1 15,2 0-4-15,3 9 0 16,2 5 0-16,1 1 0 16,1 5 0-16,3 3-1 15,-1 7 7-15,-3 12-1 16,0 10 2-16,-8 10-5 16,0 15 9-16,0 12-11 15,0 12 9-15,0 1-8 16,15 0 2-16,9-9-3 15,8-7 0-15,1-4 2 16,0 0-1-16,-4-1-1 0,-4-2 0 16,-7-4 0-1,0-7-26-15,-5-5 26 0,3-12 0 16,0 2 3-16,-6-5-7 16,1-2-2-16,-6-8-22 15,-2-1 16-15,-3-5 12 16,0-6 2-16,0 6-2 15,0-6 2-15,4-3-5 16,0 2 3-16,1 1 0 16,-1 2-1-16,0 2 6 15,1 0-5-15,0 0 0 16,-1 0 0-16,5 0-5 16,-1 2-3-16,4 1-9 0,-1-6 5 15,-2-1-28 1,-2-8 39-16,-3-4 1 0,-4-2-1 15,0 3-7-15,-4 1 11 16,-18-1-3-16,-3 2 1 16,-6-3 4-16,-1 2-2 15,1-7 0-15,-4 2 0 16,-6-3 2-16,-1-4 1 16,-7 2-1-16,-6-1 2 15,-11 2 6-15,-5 3 13 16,-9-1-11-16,-4-2-12 15,-6 1 10-15,-1-4-5 0,-2 0 5 16,-1-4 8-16,-1 0-21 16,2 2 31-16,4-2-18 15,7 0-12-15,1 0 14 16,6 0-11-16,-3 0 8 16,-1 0-5-16,0 0 1 15,0 2-6-15,6 3 0 16,1-5 3-16,3 5-7 15,2-3 2-15,3 0 0 16,-1-2 0-16,3 0-12 16,6 0 12-16,2 0 0 15,5 0 0-15,5 0-7 16,4 0 6-16,5 0 1 16,2 0-5-16,8 0 3 15,2 0-5-15,5 0 2 16,5 0 5-16,1 0 0 15,3 0 0-15,3 0 0 0,2 0 10 16,-3 0-10-16,-2 0 0 16,-4 0-5-16,-6 0 5 15,0 0-5-15,-4 0 5 16,-3 0-6-16,-4 0-5 16,6 0-13-16,-1 0 18 15,8-2-5-15,1 0 11 16,7 2 5-16,0 0 0 15,5 0 6-15,4 0 10 16,0-2-16-16,0 2 10 16,0-3 5-16,0-4 0 0,0-6 10 15,0-6-30-15,0-8-2 16,0 0-2-16,0-4-5 16,0 2-10-16,0-3 19 15,0 1 0-15,0 4-3 16,0-1-3-16,-3 5 2 15,1 0 0-15,0 6 2 16,0 7 2-16,2 5 0 16,0 0 2-16,0 5 1 15,0 0-3-15,0-2 0 16,0 2-7-16,0 0-45 16,0 0 4-16,0-5 6 0,0-6 9 15,0-1-30 1,0-4-95-16</inkml:trace>
  <inkml:trace contextRef="#ctx0" brushRef="#br0" timeOffset="195940.8468">14714 14243 23 0,'0'0'102'0,"0"0"-93"16,0 0-6-16,0 0-3 15,0 0 11-15,0 0 29 16,0 0 32-16,0 0-17 0,0 0-4 16,0 0-4-1,0 0-36-15,0 0 6 0,0 0-17 16,0 0 5-16,3 0-14 15,-3 0 5-15,6 0-8 16,3 0-8-16,9 2 12 16,4 4 8-16,10 1 0 15,3 5 0-15,9-1-3 16,8 5 3-16,2-2 0 16,6 4 0-16,0 0 4 15,0 0-4-15,3 0 0 16,1-1 1-16,11-4 1 15,17-3-2-15,15-1 0 16,9-5 1-16,3-1 2 0,-4-1-3 16,-6 3 0-16,-7-3 2 15,-3 0-4-15,-5-2 2 16,-7 0 0-16,-7 0 3 16,-2 0 3-16,-1 0 3 15,8 0-9-15,7 0 2 16,6 0 5-16,0 0-7 15,-2-4 0-15,-2-3-2 16,-3 0 6-16,-4-2-5 16,-5 4 1-16,-6 0 0 15,-5-3 1-15,-1 4-1 16,-3-2 0-16,2 1 11 16,5 1-9-16,3-5 4 15,8 6-6-15,-4-7 3 0,-4 1-3 16,-8 4 1-16,-7-2-1 15,-8 1 0-15,-7 1 5 16,-7-2-1-16,-2 3 2 16,-3-1-6-16,6 0 14 15,5 3-12-15,6-2 2 16,2 3-4-16,-4-2 5 16,0-1-5-16,-8 0 0 15,-6-2 1-15,-12 3 5 16,-8-2-6-16,-5 5 26 15,-7-4 27-15,3-1-24 0,6 2-10 16,8 1-19 0,6-5 0-16,-1 2-5 0,-2 1 5 15,-6 2 0-15,-7 0-3 16,-5 0 13-16,-6 2-6 16,0 0 6-16,0 0 9 15,0 0 22-15,0 0-19 16,0 0-8-16,2 0-14 15,-2 0-15-15,0 0 9 16,0-2-4-16,0 2 2 16,0-2 1-16,0 2 5 15,0 0-1-15,0 0 2 0,0 0-37 16,0 0-4 0,4 0-41-16,5 0-28 15,11-4-29-15,4-6-15 0</inkml:trace>
  <inkml:trace contextRef="#ctx0" brushRef="#br0" timeOffset="201190.4609">25515 13032 49 0,'0'0'73'0,"0"0"-2"15,0 0-10-15,0 0-9 16,0 0-14-16,0 0-20 15,0 0-15-15,-10 0 0 16,10 0-3-16,0 0 0 16,0 0 4-16,0 0 5 15,0 0-6-15,0 0 8 16,0 0 13-16,0 0-24 16,0 0 0-16,0 0-2 15,0 0-22-15,0 11 12 16,0 6 1-16,19 10 11 0,3 0-4 15,9 9 6 1,7 5-2-16,6 0 7 0,8 7-5 16,4 3 6-16,2-1-6 15,-3-1-1-15,-2 0 11 16,1-5-9-16,-7 2 14 16,2-8-2-16,0-2-9 15,-1-2 18-15,4-2-16 16,4 1-5-16,2-1 6 15,2-1-3-15,-2 4-4 16,-2-1-2-16,-7-2 7 16,-9-4-10-16,-8-4 3 15,-9-6 0-15,-4-4 11 16,-7-2-10-16,2-3 15 0,-5-4-13 16,-3 0 4-16,0-5-2 15,-4 0-4-15,-2 0 4 16,0 0 35-16,0 0-20 15,0 0 9-15,0 0 5 16,0 0-16-16,0 0 16 16,0-8-25-16,0-16-9 15,0-8-2-15,0-3-19 16,-10-1 17-16,-11 1-1 16,-2 9 3-16,3 3-2 15,3 5 4-15,5 6 0 16,3 6-4-16,3-1 10 15,4 6-6-15,-1 1 0 16,3 0 5-16,0 0-16 16,0 0 10-16,0 0-12 0,0 0-3 15,0 0-43-15,0 8 22 16,5 10 35-16,12 10 2 16,8 2-4-16,2 4 4 15,2-1 0-15,-3-1 0 16,-1-1 8-16,-8-4-8 15,-1-5 0-15,-7-9 2 16,-2 0-2-16,-7-5 0 16,0 1 0-16,0 7 1 15,-36 9 5-15,-33 4 9 16,-26 3-7-16,-11 2-8 16,17-13-8-16,31 1-48 0,34-7-94 15,24-10-153-15</inkml:trace>
  <inkml:trace contextRef="#ctx0" brushRef="#br0" timeOffset="283159.7406">29819 8414 329 0,'0'0'22'16,"0"0"-22"-16,0 0-7 15,0 0-24-15,0 0-28 16,0 0-78-16</inkml:trace>
  <inkml:trace contextRef="#ctx0" brushRef="#br0" timeOffset="302876.6383">17180 9455 384 0,'0'0'17'0,"0"0"106"15,0 0-46-15,0 0-5 16,0 0-17-16,0 0 26 16,0 0-19-16,0 0-41 15,8-69-3-15,-3 69-18 16,11 4-22-16,8 29 3 15,14 13 19-15,4 16 5 16,3 10-5-16,-5-4 9 0,-7-10-18 16,-8-18-18-1,-9-20 9-15,-7-11 15 0,11-9-20 16,37-53 23-16,59-56 4 16,65-65-4-16,47-60-29 15,25-45-41-15,-1-20 10 16,-28 32 41-16,-46 67 17 15,-57 75 2-15,-50 75 15 16,-30 31-15-16,-9 13-200 16,-12 6-119-16</inkml:trace>
  <inkml:trace contextRef="#ctx0" brushRef="#br0" timeOffset="310350.9729">20461 13462 440 0,'0'0'136'16,"0"0"-136"-16,0 0-21 16,0 0-61-16,0 0 82 15,0 0 11-15,0 0-10 16,25 125 19-16,-17-90-8 16,4-3 0-16,-3 0 7 15,-1-4-15-15,1-2 4 16,-2-7 3-16,4-4-6 15,-4-7-9-15,-1-6 4 16,2-2-12-16,0 0 7 16,17-18 5-16,21-40 5 15,35-35 27-15,33-37-10 0,10-16 0 16,1 5-9-16,-16 18 2 16,-22 30 23-16,-20 24-38 15,-20 23 2-15,-18 18-2 16,-11 17-22-16,-5 2-19 15,-2 4-81-15,-2 0-92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1:05:58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18347 3166 68 0,'0'0'51'0,"0"0"3"16,0 0-14-16,0 0 14 16,0 0-8-16,0 0-42 15,0 0 6-15,-4 0 3 16,4 0-8-16,0-2 18 16,0 2-23-16,0 0 7 0,0 0-7 15,0 0 1 1,0 0-6-16,0 0 2 0,0 0 0 15,0 0-5-15,0 0 13 16,10 0-5-16,0 2 0 16,5 3 3-16,6 2 7 15,6 0-3-15,2 4-4 16,4-1 14-16,9 1-17 16,5 4 7-16,7-1 6 15,6 3-11-15,3-2 11 16,3-1-11-16,-3 3-1 15,-3-3 18-15,-2 0-17 16,2-2 2-16,0 2-4 16,3-3 8-16,1 4-10 0,5-1 2 15,-3 1 0 1,-4 2-3-16,-5-3 7 0,-5 2-4 16,-7-2 0-16,1 2 3 15,1 2-6-15,6-2 3 16,5 1 0-16,2 3-1 15,5-3 3-15,4-3-2 16,2 1 0-16,8-3 6 16,3-1-13-16,5-3 7 15,2-1 0-15,-2-2-4 16,-4-1-1-16,-8 0 5 16,-3 0 0-16,-5 0 4 15,-1-2-8-15,5 1 4 16,8-2 0-16,4-1-2 15,1 0 7-15,-2 0-5 0,1 0 0 16,-5 0 5-16,0 0-5 16,0 0 0-16,0 0 0 15,0-7-5-15,0-1 10 16,2 1-5-16,3 0 0 16,4 4 4-16,1-1-8 15,4 2 4-15,-3 1 0 16,-8-6-5-16,-8 0 11 15,-10-4-6-15,-6-3 10 16,1 2-7-16,5-2 27 0,4 0-28 16,4-2 1-1,0 2-4-15,-1-2 8 0,3 0-7 16,-2 2 0-16,-3-1 3 16,-4 0-8-16,-6 1 5 15,-5 0 0-15,-1-1-5 16,-7 3 8-16,-3 1-3 15,-2 1 0-15,-5 0 7 16,-1 2 2-16,-2 1-9 16,-1 0 0-16,-2-1-4 15,0-3 11-15,-1 1-7 16,1 0 0-16,-2 0 3 16,-5 1-1-16,-3 0-2 15,-4 6 0-15,-7-2 16 0,2 1-16 16,-6 2 17-16,1-2-13 15,-3 2-1-15,2 0 11 16,-2-2-14-16,3 2 0 16,-2 2-6-16,1-2 2 15,7 2-25-15,5-4-86 16,5-6-201-16</inkml:trace>
  <inkml:trace contextRef="#ctx0" brushRef="#br0" timeOffset="52845.2186">1154 6097 23 0,'0'0'33'0,"0"0"4"16,0 0-4-16,0 0 5 16,0 0-28-16,0 0-5 15,0 0 3-15,0 0-3 16,81 2-4-16,-60 3-1 0,6-1 0 15,4 1 6-15,8-2-4 16,5-1 1-16,0-2 7 16,4 0-10-16,-1 0 14 15,3 0-14-15,0 0 3 16,1 0-4-16,-4 0 1 16,2 0 0-16,-3 2 0 15,-1-2 5-15,0 2-7 16,0 1 2-16,1-3 0 15,-1 3 0-15,4 1 0 16,2-4 0-16,-4 4 0 16,4-4 4-16,-4 0-4 15,-1 0 0-15,4 0 0 16,4 0-1-16,2 0 2 16,8-6-1-16,1 1 2 0,-5 2 4 15,-2 1-6-15,-8 0 0 16,0 0 0-16,-3-1-2 15,-1 3 2-15,4-2 0 16,-2 2-1-16,2-1 4 16,-1-1-3-16,-3-2 0 15,-1-1 2-15,-3 3 8 16,0-1-4-16,-5 1 6 16,-2 0-5-16,1-1-2 15,4 2-3-15,3 1-2 16,5 0 0-16,4 0 0 15,1 0 4-15,-4 0-4 0,-2 0 0 16,-3 0 3-16,-3 0-4 16,1 0 1-16,-4 0 0 15,-1 0 4-15,2 0-3 16,-1 0-1-16,3 0 0 16,7 0 5-16,3 0-5 15,4 0 0-15,1 0 0 16,-2 0-4-16,-5 0 7 15,-9 0-3-15,-4 0 0 16,-7 0 3-16,-3 0-5 16,6 0 2-16,3 0 0 15,8 0-4-15,3 0 4 16,2 0 0-16,-2 0-1 16,5 0-3-16,3 4 4 15,1-2 0-15,-1 3 8 0,-5-1-6 16,-2 1 3-16,4 0-5 15,3 2 23-15,0-1-21 16,6-2 7-16,2 0-9 16,7 0 0-16,2 0 0 15,1 1 0-15,-5 0 0 16,-7 1 0-16,-2 0 3 16,-2 3-6-16,-1 0 3 15,7 2 0-15,6 1-2 16,7-3 3-16,8-1-1 15,6-2 0-15,0-3 4 16,-2-3-8-16,-5 0 4 0,-3 0 0 16,-2 3-4-16,-3 1 4 15,-1 0 0-15,4 0 0 16,-2 1 6-16,8-2-8 16,-1 3 2-16,3 2 0 15,-1-2-2-15,1 2 5 16,-4-1-3-16,-4-2 0 15,-9 1 4-15,-8-4-7 16,-3 2 3-16,-1-4 0 16,8 5 0-16,8-4 3 15,8 1-3-15,7 2 0 16,9-4 3-16,5 0-9 16,3 0 6-16,1 0-1 0,0 0-6 15,-7 0 3-15,-9 0 4 16,-6 0 0-16,-5 0 5 15,-3 0 4-15,6 0-9 16,6 0 2-16,7 3-4 16,1 6 3-16,-1-1-1 15,-1 2 0-15,-3-3 4 16,1-4-8-16,-4-1 4 16,-2-2 0-16,-3 0-3 15,-4 0 7-15,2 0-4 16,3-5 0-16,4-6 3 15,-2 2-7-15,-6-2 4 0,-5 3 0 16,-11 1-6-16,-7-2 11 16,-10-1-5-16,-5 0 0 15,-4 0 3-15,3-4 8 16,3 2-11-16,-1-1 0 16,0 0-1-16,1 0 4 15,-3 1-3-15,-3 1 0 16,0 2 4-16,-4 0-7 15,-2 1 3-15,1-1 0 16,1 0 6-16,5-3-5 16,4 1 4-16,5-3-5 15,-3 2 5-15,-1-1-7 16,-5-4 2-16,-5 3 0 0,0 0 0 16,-4 2 4-16,-4 1-4 15,-5 2 0-15,-2 0 4 16,-7 0-3-16,2 1-1 15,1 0 0-15,-3 0-6 16,0 0 5-16,1-2 1 16,-4-2 0-16,3 0 1 15,1-4-8-15,1-2 7 16,1 0-4-16,-4-1-3 16,1 0 12-16,-1 1-5 15,-4 4 0-15,-1-2 6 16,-1-1-8-16,-4 0 2 15,0-2-11-15,0 4 0 0,0-1-18 16,-15 2 21-16,1 0 5 16,-6-3-4-16,0 3 7 15,-3-1 0-15,-1 2 1 16,-7 1-3-16,-3 1 3 16,-3 1-2-16,-5-2 1 15,5 3-8-15,4 1 7 16,2 4-5-16,2 0 4 15,-3 0-2-15,1 2-10 16,0 2 5-16,-4-3 9 16,-1 3 0-16,1-7-3 15,-4 2 7-15,3-4-3 16,3 1 17-16,2 0-10 16,2-1 19-16,0 2-27 0,-4-1 0 15,1 2-2-15,-3 1 2 16,-5 2 0-16,-1-3-2 15,-1 0 6-15,-1-4-4 16,4 0 0-16,-1 1 2 16,4-2 11-16,-2 1-7 15,2 4 6-15,-2-1-2 16,1 2-5-16,-4 1-2 16,1 1-3-16,3-2 0 15,-1 1-2-15,-1-1 4 16,4 0-2-16,-1-2 11 15,3 2-6-15,-3-2 8 0,-6 2-13 16,0 2 3-16,-6 2-4 16,0 1 1-16,-2 0 0 15,-1-2-3-15,2 2 6 16,0-2-3-16,-2 0 0 16,8-1 1-16,-1 1-9 15,4 2 8-15,2 0 0 16,0 0 0-16,3 0 0 15,-6 7-5-15,-1 3 5 16,-2 0-5-16,-8 0-4 16,-1-1 9-16,-3 0 0 15,2-3-1-15,1-2 6 16,2-4-5-16,3 0 0 16,4 0 0-16,0 0-1 0,-1 0 1 15,1 0 0-15,-1 0-2 16,1 0 10-16,-4-4-11 15,4 1 3-15,-5-4 0 16,-3 0-2-16,4 4 2 16,-4-3 0-16,5 2 0 15,3-3 6-15,0 2-6 16,-1-2 0-16,-2 0 2 16,-2 2-2-16,-3 0 0 15,-1-2 0-15,-2 3 0 16,-3 1 4-16,2-1-7 0,4 0 3 15,4 4 0 1,3-3-2-16,-2 3 3 0,0 0-1 16,-2 0 0-16,0 0 6 15,-2 0-2-15,-10 0-4 16,-3 0 3-16,-9 0-8 16,-8 0 3-16,1 0-2 15,2 0 3-15,4 0 0 16,3 0-5-16,0 0 4 15,1 0 2-15,4 0-1 16,1 0 5-16,1-4-4 16,-1 0 0-16,-2 3 7 15,-11-1-9-15,-7 2 2 0,-6 0-14 16,1 0 8 0,9 0-11-16,11 0 17 0,10 0 0 15,2 2 5-15,3-2-6 16,3 0 2-16,-4 0 0 15,2 0 28-15,-8 0-27 16,-7 0 0-16,-11 0-2 16,-5 0-2-16,3 0-3 15,6 0 2-15,11 0 3 16,9 0-6-16,6 1 8 16,2-1-2-16,1 0 0 15,3 0 5-15,-3 0-3 16,0 0 0-16,-4 3 2 15,-5 1-6-15,-4 1 2 0,-3 4-2 16,-1-1-1-16,6-2-4 16,0-1 1-16,3 4 6 15,1-1 0-15,0-3-5 16,5 2 8-16,3-3-3 16,-2 0 2-16,2 1 3 15,-5 4-5-15,-5-4 0 16,0 6-1-16,1-3-6 15,-1 0 1-15,2 0 6 16,5-2-2-16,3 2 8 16,1-4-8-16,3-2 2 15,4 1 0-15,-3-3 13 16,1 0-13-16,-8 0 4 0,-8 0-4 16,-6 0-2-1,-8 7-2-15,-3 1-2 0,-4 2-6 16,4-3 10-16,0 0-4 15,1-3 6-15,-1-1 0 16,-1 0 2-16,1-3 2 16,6 0 3-16,5 0-5 15,-6 0 2-15,1 0-3 16,-6 4-1-16,-5 6 0 16,-4 0-9-16,-5 0 9 15,0 2-17-15,4-3 17 16,8-2 1-16,5-2-1 0,5-4 13 15,3 2 1 1,2-3-14-16,4 0 7 0,1 0-7 16,1 1 0-16,3 3-5 15,-1 4 3-15,-3 7 2 16,-3-3-1-16,-6 3 4 16,-6-3-7-16,-1 2 4 15,-10-2 0-15,2-1-5 16,2 1 9-16,9-3-4 15,12 2 0-15,6-1 3 16,8 2 3-16,7 0-6 16,1 1 0-16,8 4-6 15,5-3 6-15,10 4 0 16,2 2-1-16,4 3-3 0,5 3 1 16,0 6 3-16,0-1 0 15,3 5-7 1,15-3 9-16,7-1-2 0,-1 0 0 15,5-6 2-15,0-3 0 16,-1-2-2-16,5-4 0 16,6-2 1-16,17-5 2 15,22-8 15-15,20-2 8 16,7 0-12-16,1-16 8 16,-16-2-22-16,-23 1 0 15,-18 8-2-15,-14 1 7 16,-12 6-5-16,-5 2 0 15,4 0 1-15,9 0-9 0,20 0-12 16,23 0-29 0,18 0-28-16,3-7-118 0</inkml:trace>
  <inkml:trace contextRef="#ctx0" brushRef="#br0" timeOffset="54217.7996">1366 5782 67 0,'0'0'56'15,"0"0"-35"-15,0 0 11 16,0 0-19-16,0 0-13 16,0 0 0-16,0 0 10 15,-25 2 2-15,10 1 10 16,-1 1 6-16,-3-2-2 0,0 1-2 15,3 2-24 1,-1-1 0-16,-1 0 4 0,3-2-2 16,-1-2-2-16,5 0 4 15,2 0-2-15,2 0 11 16,2-8-13-16,3-11-16 16,2 0 11-16,0-3-35 15,0 0 19-15,2 1 12 16,10 6-16-16,1 3 25 15,2 2-6-15,1 1 6 16,5 4-5-16,0 1 10 16,0 1-5-16,-1 3 9 15,-7 0-7-15,-1 0 10 0,-4 8-7 16,-3 8 0-16,-5 3 14 16,0 3-6-16,0 0 6 15,0-2-6-15,-13 1-11 16,-1 2 8-16,-1 1-10 15,-1-2-3-15,-5 0 2 16,4-2-44-16,1-8-35 16,3-5-73-16</inkml:trace>
  <inkml:trace contextRef="#ctx0" brushRef="#br0" timeOffset="54532.5399">1459 5685 72 0,'0'0'278'0,"0"0"-244"16,0 0 15-16,0 0 16 16,0 0 3-16,0 0-45 15,5-10-20-15,-5 10 5 16,0 0-8-16,0 0-14 15,0 16 8-15,0 12-2 16,0 6 8-16,-9 4 0 16,5-1 3-16,0-4 0 15,1-1-3-15,0-5 0 16,1-6-4-16,0 1 4 0,0-2-8 16,-3-4-64-16,-1-4-66 15,4-9-39-15</inkml:trace>
  <inkml:trace contextRef="#ctx0" brushRef="#br0" timeOffset="54938.5187">1705 5835 103 0,'0'0'1'0,"0"0"11"15,0 0 13-15,0 0-16 16,0 0 3-16,-119 32-6 16,106-32-6-16,2-2 19 15,4-14-14-15,5-5-3 16,2 0 7-16,0-2-6 15,0 4 36-15,9 3-39 16,7 5 2-16,2 2 25 16,-1 2-16-16,1 7 5 15,2 0-15-15,-6 0 5 16,-6 0-6-16,-1 7 0 0,-5 2 0 16,-2 6 6-16,0 2-2 15,0 0 5-15,-17 5-9 16,-6 0-6-16,1 1-36 15,4-6-94-15</inkml:trace>
  <inkml:trace contextRef="#ctx0" brushRef="#br0" timeOffset="55039.0478">1705 5835 167 0</inkml:trace>
  <inkml:trace contextRef="#ctx0" brushRef="#br0" timeOffset="55237.2718">1705 5835 167 0,'129'10'57'0,"-129"-10"-48"0,0 0 66 0,0 0 25 16,0 0-74-16,0 0-25 16,-40 0 3-16,23 0 0 15,3 0 1-15,3 0-5 16,3 0 0-16,4-12 25 16,4-2-19-16,0-6-4 15,8 0-2-15,15-2-16 16,4 3 16-16,2 5-3 15,-8 9-3-15,-6 3 0 16,-8 2-18-16,-5 0-40 16,-2 12 7-16,0 12 2 15,0 2-9-15,0-4-122 16</inkml:trace>
  <inkml:trace contextRef="#ctx0" brushRef="#br0" timeOffset="55531.6309">2039 5784 105 0,'0'0'214'16,"0"0"-209"-16,0 0 39 15,0 0-44-15,0 0 3 16,0 0 0-16,-42-14 1 16,40 7-1-16,2-1 24 15,0-6-13-15,0-1 5 16,0-2-19-16,17-1 0 0,4 0 18 15,-1 4-5-15,1 0 3 16,-2 8-11-16,-4 1 2 16,-6 5-14-16,-4 0 6 15,-3 0-23-15,-2 12 21 16,0 13-16-16,0 1 16 16,-2 1-17-16,-5-4-96 15,7-12-93-15</inkml:trace>
  <inkml:trace contextRef="#ctx0" brushRef="#br0" timeOffset="59616.0981">23756 10261 224 0,'0'0'78'15,"0"0"-25"-15,0 0 51 0,0 0-17 16,0 0-10-16,0 0-54 16,0 0 11-16,0 0 4 15,9-14-33-15,-9 14 18 16,0-3-23-16,0 3 3 15,-23-1-13-15,-23-3 4 16,-20 1-23-16,-11 0 17 16,-4-4-53-16,4 2-14 15,3-6 6-15,7-1 40 16,5-1 23-16,1 1-27 16,10-1 37-16,13 3 6 0,14 2 0 15,11 1-6 1,6 0 0-16,5 3 1 0,-1 2 7 15,3-2-7-15,0-4-2 16,14-1-45-16,15-6-22 16,6 1 58-16,5 2-6 15,-1 0 3-15,-6 2 7 16,-4 0 10-16,-7 0-4 16,-2 0 9-16,-7 1-6 15,-6 4 43-15,-2 1 23 16,-5 2-14-16,0 2 19 15,0 0-59-15,0 0 5 16,-21 0-6-16,-16 0-13 16,-15 9 13-16,-10 8-8 0,-1 3 1 15,3 1-3-15,2-4 6 16,12 1-10-16,7-2 19 16,8-4-11-16,12 2-8 15,3 1 0-15,7-3 0 16,2 4-11-16,5 2-7 15,2-1-1-15,0 4 8 16,18 1-14-16,22-5 20 16,15 4-28-16,19-5-38 15,11-2-35-15,-1-7-106 16</inkml:trace>
  <inkml:trace contextRef="#ctx0" brushRef="#br0" timeOffset="60065.2003">24284 10261 233 0,'0'0'125'0,"0"0"-107"16,0 0-13-16,0 0 23 16,0 0 30-16,0 0-57 15,-96-67 4-15,80 49 10 16,3 2 8-16,5 3 12 16,4 1-35-16,4-1 2 15,0 1 14-15,0 3-16 16,19 2-2-16,5-1-1 15,3 6-2-15,2-2 2 16,-2 4 4-16,-3 0-1 16,-4 0 12-16,-6 0-8 15,-3 9-4-15,-2 3 0 16,-3 5 3-16,-4 5-10 16,-2 4 7-16,0 1 0 15,-2-1 4-15,-22-2 2 16,-10-2-12-16,-4-6 3 0,-1-4-121 15,10-11-132-15</inkml:trace>
  <inkml:trace contextRef="#ctx0" brushRef="#br0" timeOffset="64054.4308">2278 10597 353 0,'0'0'13'0,"0"0"-13"15,0 0-11 1,0 0 8-16,0 0 1 0,0 0-18 16,4 46 20-16,5-20 0 15,0 6 3-15,2 7 20 16,3 5-17-16,-3 8 0 16,-1 9 4-16,0 6-5 15,-3 6 13-15,-3 0-12 16,-2-8 2-16,0-11-9 15,0-11 2-15,3-15-1 16,-3-14 0-16,3-7-24 16,-3-7 21-16,0 0 3 15,5 0 27-15,4-24 55 16,5-10-82-16,3-10-10 16,-1 2 4-16,-1 1 12 0,-5 8-6 15,-1 6 0 1,-1 8 2-16,-6 3 3 0,-2 7-1 15,0 4-4-15,-2 3 14 16,0 2-8-16,0 0-6 16,0 2-19-16,0 32-78 15,0 15 90-15,0 16 7 16,0 3 0-16,-10-4 1 16,-2-10 7-16,3-15-8 15,3-16 0-15,4-10 0 16,0-10 2-16,-2 0 6 15,0-3-5-15,-7-3 67 16,-5-22-37-16,-8-16-33 16,-5-9-26-16,-2-4-20 0,-2 2 44 15,-6 8-9-15,-3 7 11 16,-5 14 0-16,-1 6 4 16,3 6-4-16,13 7 0 15,13 4 0-15,14 0-7 16,5 4-132-16,0 7-103 15</inkml:trace>
  <inkml:trace contextRef="#ctx0" brushRef="#br0" timeOffset="77688.3765">4911 11485 49 0,'0'0'57'15,"0"0"-27"-15,0 0 41 16,0 0 23-16,0 0-36 16,0 0-3-16,0 0-22 15,0 0-20-15,-5-80 15 16,14 65-27-16,13-6 4 15,10-2-5-15,10-4-5 16,11 1-2-16,8 5 4 0,3 0-10 16,3 3 7-16,-1 6 6 15,-1 0 0-15,-5 6-8 16,2 3 12-16,2 0-4 16,2 3 0-16,5 0 9 15,0 0-11-15,4 3 2 16,-7 12 0-16,-5 5-8 15,-5 5 8-15,-11-1 0 16,-7-4-1-16,-7-3 1 16,-6-5-5-16,-2 1 5 15,-8-4 0-15,-3-3-4 16,-1 1 4-16,-1-6 0 0,-2 3 8 16,-1-1-3-16,1-3 19 15,-6 0-19-15,-2 0-1 16,0 0 22-16,1 0-26 15,-3 0 18-15,0 0 9 16,0 0-16-16,0 0 25 16,0 0-23-16,0 0-13 15,0-4 21-15,0-4-18 16,0-1-3-16,0-4 0 16,-5 1 2-16,-3-4-7 15,-4-2 5-15,-1 1-33 16,3-1 26-16,2 6-2 15,3 2 9-15,3 4 0 0,2 2 5 16,0 1-11 0,-2-2 6-16,2 1 0 0,0 2-12 15,0 2 11-15,0 0-10 16,0 0-14-16,0 0-18 16,13 0 43-16,5 0-3 15,-1 0 3-15,0 0-7 16,-2 0 9-16,-1 8-2 15,1 2 0-15,-4 4 1 16,2 2-9-16,3 5 8 16,-3-4 0-16,1 3-4 15,-7 1 8-15,-7 2-8 16,0 10-5-16,-50 3-2 16,-18 4 5-16,-17-4-2 0,0-3-49 15,20-4 32 1,19-7-1-16,17-1-28 0,22-6-15 15,7-10-125-15</inkml:trace>
  <inkml:trace contextRef="#ctx0" brushRef="#br0" timeOffset="79518.8139">7086 11490 70 0,'0'0'71'16,"0"0"5"-16,0 0-8 15,0 0 11-15,0 0-37 16,0 0-29-16,0 0 17 16,-5-25-29-16,5 10 3 15,0-9-4-15,25-9-22 16,8 0 11-16,10-2 6 16,4-1 4-16,0 7-12 15,3-2 15-15,4 3-3 16,4 4 1-16,2 2-16 15,5 0 11-15,-1 4 1 0,1 0-13 16,0 4 17 0,-2 4-15-16,-3 4 15 0,-3 3-1 15,-1 3 7-15,-2 0-7 16,-5 0 1-16,2 17 0 16,-4 3 5-16,-1 1-3 15,1 2-2-15,7 0 8 16,2-6 2-16,-1-1 12 15,-3-2-17-15,-7-6 0 16,-12-2 27-16,-8-4-30 16,-8-2 6-16,-6 0-2 15,-2 0 0-15,0 0 2 16,0 0-6-16,0 0 16 16,4 2 1-16,-2 3-12 0,-1-3-5 15,-2 1-2-15,-3-3 5 16,-1 0-7-16,-2 0 2 15,-2 0 0-15,0 0 11 16,0 0-7-16,0-3-8 16,0-11-16-16,0-3-17 15,0 1 28-15,0 3-3 16,0-4 1-16,-6 2 2 16,-3-2 15-16,-2 1-6 15,-3-2 0-15,1 2 6 16,4-1 11-16,-2 8-7 15,4 1-4-15,3 4 13 16,4 2-17-16,0 2 19 0,0 0-21 16,0 0-3-16,0 0-5 15,0 0-38-15,17 14 38 16,4 4-1-16,3-1 12 16,-4 3-3-16,0-3 0 15,-2-1 6-15,0 2-2 16,0-2-2-16,-3-2 0 15,-3 0 17-15,-4-4-14 16,-5-2-4-16,-3 4-1 16,-11 4 9-16,-39 8-5 15,-14 5-1-15,-7 2 1 16,11-2-8-16,23-1-40 0,29-8-38 16,8-10-179-16</inkml:trace>
  <inkml:trace contextRef="#ctx0" brushRef="#br0" timeOffset="80442.2994">9375 11416 175 0,'0'0'64'0,"0"0"1"0,0 0 11 16,0 0-21-16,0 0 1 16,0 0-43-16,-2 0 18 15,2 0 3-15,0-2-34 16,0-14 0-16,27-10-21 15,15-9-15-15,16-5 23 16,11 0-19-16,12 2 11 16,6 6-2-16,2 4 4 15,-5 8 17-15,-4 6 2 16,-5 6 0-16,-2 6-2 0,-4 2 2 16,0 0 0-1,2 12-2-15,-6 14 13 0,2 6 4 16,-3 9-6-16,1 6-3 15,-2 1 26-15,-1 0-29 16,-7-5 14-16,-5-9-7 16,-11-6-9-16,-14-8 12 15,-7-6-10-15,-11-5 5 16,-5-6-9-16,-2-1 5 16,0-1-4-16,0 5 0 15,0-3-14-15,0 3-26 16,9 2-21-16,5 1-5 15,1-2-69-15,3-7-78 16</inkml:trace>
  <inkml:trace contextRef="#ctx0" brushRef="#br0" timeOffset="83537.2103">21587 10796 48 0,'0'0'107'16,"0"0"-43"-16,0 0 32 16,0 0-11-16,0 0 13 15,0 0-13-15,0 0-41 16,0-40-6-16,0 40 5 0,0 0-42 15,0 0-1-15,0 0-6 16,0 26-28-16,6 11 25 16,4 21 8-16,-2 9 1 15,-3 7 0-15,-3 4 11 16,-2-6-12-16,0-5 1 16,0 2 0-16,2-5-3 15,2-5 3-15,4-6-1 16,0-15 1-16,1-13-37 15,-5-10 24-15,-2-9-17 16,1-4-16-16,-3-2 45 16,3 0 2-16,3-8 28 15,3-14-18-15,5-12 0 16,1-3-11-16,3 2 0 16,1-2 0-16,4 8-10 15,-3 0 13-15,-2 8-3 0,-7 3 0 16,-6 7 13-16,-3 7-4 15,-2 2 9-15,0 2-13 16,0 0-5-16,-2 21-26 16,-17 21 12-16,-3 12 12 15,0 4 4-15,2-1-5 16,5-8 3-16,1-8 0 16,5-9-2-16,1-11 5 15,0-4-3-15,4-9 0 16,-3-3 7-16,-3-5-7 0,-11 0 3 15,-6 0 3 1,-6-17 22-16,-5-14-21 0,0-4-7 16,0-8 8-16,5-1 3 15,8 4 3-15,6 3-11 16,7 12-3-16,8 6 4 16,-1 12-4-16,5 7-13 15,5 0-103-15,21 21-254 16</inkml:trace>
  <inkml:trace contextRef="#ctx0" brushRef="#br0" timeOffset="87393.2399">16063 9962 282 0,'0'0'52'0,"0"0"-4"0,0 0-2 16,0 0-28-16,0 0 12 15,0 0-26-15,33-69 18 16,-33 69-22-16,0 0 0 15,0 0-3-15,0 0 12 16,0 0-8-16,0-3 14 16,0-6 6-16,0-3 22 15,0-8-43-15,0-1 0 16,-2-1-2-16,-5-3 12 16,3 1-10-16,0 5 0 15,-4-4 2-15,4 5-7 16,-3 6 5-16,3 2 0 0,4 6-3 15,-2 1 9-15,2 3-10 16,0 0 4-16,0 0-26 16,0 14-19-16,0 23-2 15,0 23 47-15,0 17-3 16,0 8 8-16,0 5 7 16,2-4-5-16,2-7 3 15,1-7-8-15,-1-5-2 16,1-9 0-16,0-7-3 15,-3-6 10-15,0-7-9 16,0-8 2-16,-2-7-16 16,0-6 15-16,0-3-23 15,2-3-16-15,-2-5-5 16,3-6-37-16,1 0 49 16,2-13 28-16,2-29-111 0</inkml:trace>
  <inkml:trace contextRef="#ctx0" brushRef="#br0" timeOffset="87941.1695">16063 9756 117 0,'0'0'62'15,"0"0"-34"-15,0 0-6 0,0 0-18 16,0 0 1-1,0 0-5-15,60-107 0 0,-35 94-3 16,8-1 0-16,14 2-5 16,4-3 1-16,5 5 3 15,-5 3 8-15,-9 0-1 16,-8 5-3-16,-8-1 4 16,-12 3-5-16,-5 0 1 15,-5-2 0-15,-2 2 0 16,1 0-6-16,-1 0 1 15,0 0-13-15,2 23 2 16,-4 12 16-16,3 18 3 16,-3 25 20-16,0 18 17 15,0 13-9-15,0 2 11 16,0-2-21-16,0-12-16 16,5-12 9-16,5-10-13 0,4-13-1 15,-3-17 1-15,-2-16 8 16,-3-15-9-16,0-7 0 15,-6-7 1-15,0 0 26 16,0 0 23-16,0 0-10 16,0 2-24-16,-17 3-9 15,-24 7-14-15,-13 5 6 16,-6 0-16-16,-3-2 11 16,3-3-11-16,-5-7-1 15,-7 0 11-15,4-5-61 16,5 0 21-16,17 0-29 15,17-13-18-15,19-2-57 16</inkml:trace>
  <inkml:trace contextRef="#ctx0" brushRef="#br0" timeOffset="90298.7147">15443 8330 54 0,'0'0'103'0,"0"0"-28"0,0 0 38 15,0 0-61-15,0 0 32 16,0 0-59-16,0 0-17 16,0-29-8-16,0 29-14 15,0 0 12-15,0 17-12 16,0 16 11-16,-2 18-7 16,-10 15 17-16,6 21-7 15,-1 10 0-15,7 14 6 16,0 7-4-16,0 0-1 15,0 7 5-15,5 0 15 16,3-6-11-16,0-4-10 16,1-9 0-16,-3-1 5 15,0-3-8-15,4 6 3 16,-1-1 0-16,-1-1-12 16,-1-2 7-16,-5-9-6 0,-2-6 1 15,0-15-3-15,0-16 9 16,0-12 4-16,0-15 0 15,-2-9-5-15,2-8 5 16,0-7 0-16,0 0-3 16,0-2 6-16,0 0-11 15,0-2 3-15,0 0 5 16,0-3-11-16,0 0 17 16,0 0-6-16,0 0 0 15,0 2 1-15,0 2-7 16,0-1 6-16,0 2 0 15,0 1-4-15,2-3 8 0,3 4-4 16,-3-2 0 0,5 2 3-16,-3-1-6 0,-2 1 3 15,0-2 0-15,1-3-6 16,-3 0 10-16,0 1-8 16,-3-1 1-16,-38 7-1 15,-34 5 4-15,-27-2 4 16,-14 0-4-16,2-6 16 15,1-1-3-15,-3 0 33 16,-15-3-29-16,-24 0-3 16,-11-2-15-16,-4 0 1 15,22 0 0-15,33-4-4 16,37-3 11-16,36 2-15 16,24 3 2-16,13 0-30 15,5-1 18-15,5 3-71 0,34 0-66 16,20-7 45-16</inkml:trace>
  <inkml:trace contextRef="#ctx0" brushRef="#br0" timeOffset="91340.0721">15492 8349 25 0,'0'0'90'15,"0"0"-29"-15,0 0-11 16,0 0 18-16,0 0-42 0,0 0-10 16,-27 0-16-1,12 0 1-15,-10 0-4 0,-4 0 3 16,-4 0 0-16,-1-5 4 15,1-9 3-15,4-13 7 16,-2-9 9-16,0-12-23 16,-3-12 22-16,1-6-22 15,2-7 4-15,-2 2-3 16,1 3 6-16,0 3-7 16,-1 10 17-16,4 4-10 15,0 9 28-15,5 5-17 16,1 0-18-16,3 4 12 0,5 5-6 15,5 2 3 1,2 11 19-16,3 1-27 0,-1 1 19 16,6 6-20-16,-2 2 0 15,2 4 36-15,0 1-35 16,0 0 7-16,0 0-6 16,0 0 10-16,0 0-6 15,0-3-4-15,0 1 2 16,0 2-2-16,0-2-2 15,0 2 0-15,0 0-2 16,0 2-120-16,2 21-161 16,17-1 71-16</inkml:trace>
  <inkml:trace contextRef="#ctx0" brushRef="#br0" timeOffset="162755.954">23484 10989 98 0,'0'0'0'0,"0"0"0"16,0 0 7-16,0 0 45 15,0 0 3-15,0 110-11 16,0-87 12-16,0 0-34 16,0 5 24-16,0 2-18 0,-14 13 12 15,-5 15 7 1,-8 17-45-16,-10 20 29 0,0 7 0 16,1-2-28-16,7-13 7 15,9-21-10-15,11-14 2 16,3-12-8-16,6-10 9 15,0-10-3-15,0-8 0 16,4-6 4-16,25-6 0 16,18-1 12-16,14-23-10 15,9-7-6-15,4-1-47 16,-5 3-47-16,-10 4-137 16</inkml:trace>
  <inkml:trace contextRef="#ctx0" brushRef="#br0" timeOffset="163060.2966">23970 11811 448 0,'0'0'215'0,"0"0"-180"16,0 0 14-16,0 0 60 15,0 0-53-15,0 0-46 16,-39-22-10-16,4 1 0 15,2-3-4-15,3-3-21 16,10-6 21-16,7-4-23 0,9-9 4 16,4 3 21-1,0 3-42-15,17 7 43 0,8 12-3 16,4 13-40-16,2 8 38 16,0 0-37-16,0 22-11 15,-4 11 20-15,-6 8-46 16,-8 1 14-16,-4-6-40 15,0-7-124-15</inkml:trace>
  <inkml:trace contextRef="#ctx0" brushRef="#br0" timeOffset="163406.1187">24670 11243 38 0,'0'0'463'0,"0"0"-379"0,0 0-53 15,0 0 42-15,0 0-47 16,0 0-23-16,-47-58-3 16,26 58 2-16,-2 0-2 15,-2 8 0-15,2 13-4 16,8-4-4-16,6 5 4 16,6-2 3-16,3 3-14 15,0 2 21-15,21 5-6 16,3 0 7-16,1 3-2 15,-1-1 5-15,-6-2-9 16,-5 0 2-16,-3-2 17 16,-10 0-13-16,0 0-2 15,-14 3 0-15,-22-2 1 16,-6 0-6-16,2-8 0 0,6-7-31 16,17-7-21-16,12-7-126 15,5 0-89-15</inkml:trace>
  <inkml:trace contextRef="#ctx0" brushRef="#br0" timeOffset="163739.5879">25231 11185 491 0,'0'0'114'15,"0"0"-76"-15,0 0-1 0,0 0-18 16,0 0-5-16,0 0-14 15,-4-30-39-15,-34 30 30 16,-9 13-5-16,-7 13 14 16,6 1 0-16,10-1 7 15,13 0-15-15,11-2 8 16,12 4-2-16,2 2-6 16,0 5 13-16,19-2-5 15,5 2 6-15,1 1 1 16,-1-7 6-16,-2 3-11 15,-4-5-1-15,-7-1 11 16,-4 2-5-16,-7 4-4 16,-20 8-3-16,-42 6-18 15,-35 1-101-15,-27-2-440 0</inkml:trace>
  <inkml:trace contextRef="#ctx0" brushRef="#br0" timeOffset="166128.9318">23196 11450 276 0,'0'0'90'16,"0"0"-87"-16,0 0 89 16,0 0 13-16,0 0-44 15,0 0-14-15,2-36-43 16,-2 15 11-16,0 0-1 16,-2-4-13-16,-15-3-2 15,-6-2 1-15,-6 1-7 16,-6-2 3-16,-6 2-34 0,1 2 28 15,-4-1 8-15,-1 2 1 16,3 3-7-16,-3-2 5 16,1 6 3-16,-1-1 0 15,3 5 6-15,4 1-5 16,5 1-1-16,-4 4 0 16,4 4-10-16,-3 1 21 15,5 3-11-15,-2 1 7 16,-1 0 0-16,-3 4-3 15,-6 20-4-15,-3 6 3 16,-4 8 6-16,6-2-3 0,5 0-6 16,4-7 0-1,8-4 6-15,8-7-4 0,0-3-2 16,9-8 0-16,0-1-7 16,1-2 8-16,3-4-1 15,4 0 2-15,0 0 7 16,2 0 7-16,0 0-7 15,0 0-4-15,0 0-1 16,0 0 5-16,0-5-9 16,0-10 0-16,0-3-9 15,0-2 7-15,0-2-17 16,0-2 4-16,4 2 8 16,4-5-22-16,1 4 29 15,-1 0-2-15,0 2 1 0,-1 1 1 16,-1 0 0-16,2 1 0 15,-4-1 1-15,-2 2 7 16,-2 2-8-16,0-2 5 16,0 0 4-16,0 0-10 15,-9 2 1-15,-9 0 0 16,-7 2-13-16,-1 0 9 16,-3 4-1-16,-3 2 5 15,-3 2-7-15,-3 1-2 16,-7-1 6-16,-5 5-5 15,-6-1-1-15,-5 2-5 16,3 0 14-16,-2 0-2 0,4 0-6 16,0 0 8-16,-2 0-3 15,1 2 14-15,-1 5-9 16,-2-2 4-16,0 3-6 16,0-2 7-16,-1 4 2 15,3 1-5-15,2 4 1 16,3 3-1-16,4 0 9 15,4 2-3-15,3 4-10 16,1-1 1-16,-3 0 5 16,2 1-5-16,-3 3-1 15,-1-3 0-15,1 4-1 16,-1-3 2-16,1 0-1 16,7-1 1-16,5-2 9 15,1-1-11-15,8-4 1 16,3-1 0-16,4-3-2 0,3-4 5 15,1-1-3-15,-3 0 1 16,-1 2 8-16,-1 1-5 16,-1-2-4-16,0 1 0 15,-2 0-2-15,4-2 5 16,1-1-3-16,10-6 0 16,4 1 7-16,2-2 2 15,0 0-6-15,0 0 1 16,0 0 27-16,0 0-17 15,0-15 3-15,0-10-17 16,15-4-25-16,3-8 22 16,4-1-37-16,0-3 4 15,3 0 32-15,2-3-24 0,-3 1 14 16,1-1 4 0,-3 4 8-16,-11 2-4 0,-2 5 6 15,-9 4 0-15,0 5 15 16,0 5-5-16,0-1-7 15,-2 8 18-15,-7 1-21 16,0 1 18-16,2 2-9 16,-4 2-7-16,2 2 12 15,-6 0-9-15,-6 4-7 16,-8 0 2-16,-11 2 0 16,-9 16 2-16,-4 2-2 15,-5 4 0-15,-4-4-3 0,-1 0 9 16,-4-6-6-1,2-5 0-15,-4-2 9 0,1-3-18 16,-9-2 9-16,2-2 0 16,-6 0-5-16,1 0 5 15,0 0 0-15,2 0-3 16,2 0 8-16,7 2-8 16,2 3 3-16,2 0 0 15,3 2-7-15,-2 0 10 16,-1 3-3-16,0 2 0 15,1 2 0-15,1 6 0 16,0 5 0-16,-3 3 0 0,-5 8-10 16,-4 2 14-1,2 2-4-15,9-2 0 16,10-4 10-16,2-2-15 0,8-2 5 16,-1-6 0-16,5-2 0 15,5-2 8-15,2-4-8 16,6 1 0-16,4-3 1 15,6-3-5-15,3 0 4 16,5-6 0-16,3 1-2 16,4-3 9-16,2-3-7 15,0 0 0-15,0 0 5 16,0 0 3-16,-2 0-6 16,-4-4-4-16,0-14-26 15,2-6-22-15,4-1 45 16,0-1-10-16,0-3-48 0,13-6 38 15,11-5 5-15,5-4 13 16,5 0 0-16,-1-2-6 16,-6 6-2-16,-9 8 1 15,-5 7 14-15,-8 10 9 16,0 4-2-16,-3 5-3 16,-2 3 24-16,0 0-20 15,0 3 24-15,0 0-18 16,0 0-13-16,0 0-2 15,0 10-1-15,-25 21 2 16,-10 13 27-16,-8 6-10 16,-4 6 7-16,4 1-11 15,6-8-13-15,10-7 19 0,7-8-18 16,9-9 3-16,6-6-4 16,5 0 1-16,0-3-1 15,7 2 0-15,9-1 0 16,4 0 7-16,0 1-5 15,0-2-2-15,7 2 3 16,2 0 7-16,9-1-10 16,6-2 0-16,12-5 1 15,10-6-5-15,8-4-38 16,-9 0-102-16,-30-12-304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1:10:47.5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5289 17495 41 0,'0'0'39'0,"0"0"11"16,0 0 2-16,0 0 4 16,0 0-12-16,0 0 16 15,0 0-19-15,-15-9 4 16,13 9-12-16,0 0-26 15,-2-5 5-15,2 5-12 16,2 0 2-16,0 0-4 16,0 0 2-16,0 0-1 15,0 0-2-15,0 0-7 16,0 0 7-16,0 0 2 0,0 0-1 16,0 0-5-16,8 0 13 15,13 9-6-15,16 4 23 16,9 1-11-16,8 5 20 15,8-3-6-15,9-2-16 16,5 0 30-16,2-2-37 16,7-10 0-16,4-2 5 15,5 0-8-15,3 0 20 16,-3-10-8-16,-9-4-9 16,-13 2 20-16,-17 2-21 15,-10-2 8-15,-5 2 8 16,1-3-7-16,7 3 15 15,8-3-26-15,6-4 3 0,1 3 6 16,-10 0-9-16,-11 2 0 16,-11 6 8-16,-8-1-6 15,-10 2 11-15,-1 5-10 16,-6-2-2-16,1-2 15 16,2 1-12-16,0-2 5 15,8-5-7-15,10 2 8 16,0-1-11-16,2-3 1 15,-9 5 0-15,-7 3 0 16,-8 1 6-16,-2 3-6 16,-3 0 13-16,0 0-11 15,0 0 17-15,0 0-19 16,0 0 2-16,0 0 4 16,0 0-5-16,0 0-1 0,0 0 0 15,0 0 9-15,2 0-10 16,-2 0 1-16,0 0-19 15,0 0-6-15,0 0-52 16,0 0-14-16,0 0-40 16,0 0-58-16,0 0-53 15</inkml:trace>
  <inkml:trace contextRef="#ctx0" brushRef="#br0" timeOffset="36517.0139">7492 3493 100 0,'0'0'68'16,"0"0"-48"-16,0 0-20 16,0 0 47-16,0 0 18 15,0 0-41-15,0 0 17 16,0-12 4-16,0 12-12 15,0 0 2-15,0 0-35 16,0 0 2-16,0 0 0 16,0 0 3-16,0 0-10 15,0 10-4-15,0 24 9 16,-14 14 7-16,-3 12-2 16,-2 6 8-16,2 1-12 15,3-8 7-15,6-6-9 0,3-7 1 16,5-10 0-16,-2-4-5 15,2-6 8-15,0-3-3 16,0-4 0-16,0-1 5 16,0-1-3-16,-2 1 0 15,-3 0 2-15,3 1 3 16,-3 2-5-16,3-3-2 16,2 0 0-16,0-2 3 15,0-4-4-15,0-2 1 16,0-2 0-16,0 0-4 15,9 1 5-15,0-4-1 16,2 1 0-16,5 2 6 16,1-1-5-16,6-2-1 15,8 1 5-15,13-2 4 0,12-2-4 16,11-2-4-16,9 0 6 16,7 0 0-16,1 0-2 15,3 0-2-15,2-2-2 16,-2-4 9-16,5 0-9 15,1 0-1-15,5 0 0 16,1 0 8-16,3 2-6 16,0 2-2-16,1-2 0 15,6 0 4-15,5 0 1 16,0-2-3-16,2 2 8 16,2 0-5-16,7 2 3 15,4-2-8-15,0 2 0 16,-4-1-2-16,-5-6 5 0,-2 3-3 15,3-4 0-15,-1 2 4 16,1-2-8-16,-3 0 4 16,-2 0 0-16,4-1-2 15,-1 6 6-15,1-1-4 16,3 3 0-16,-1 3 4 16,3 0-7-16,-7 0 3 15,-7 0 0-15,1 0-3 16,6 0 3-16,2 0 0 15,12-1-1-15,2-6 7 16,1 6-9-16,6 1 3 16,-3 0 0-16,-4 0-3 0,-7 0 6 15,-4 0-3-15,-5 0 0 16,-2 5 4-16,-5 2-10 16,-4-1 6-16,2-5 0 15,1-1-1-15,1 0 1 16,0 0-1-16,-1 0 1 15,-8 0-8-15,-3 0 6 16,-8-1 2-16,-5-1 0 16,-1-1-6-16,-2 3 8 15,0 0-2-15,-4 0 0 16,6 0 5-16,7 0-8 16,3 0 3-16,8 0 0 15,6 0-5-15,3 0 9 0,2 0-4 16,2 0 0-1,-5 0 4-15,-4 0-10 0,-7-1 6 16,-8 1 0-16,-8 0-1 16,-10 0 3-16,-5 0-2 15,0-3 0-15,-2-1 7 16,4-1-10-16,3-2 3 16,-3 0 0-16,7 1-4 15,-4-1 5-15,-6 2-1 16,-7-1 0-16,-12 2 6 15,-11-3-11-15,-9 3 5 16,-2 0 0-16,-3 3 7 0,7-1-2 16,9 2-5-1,8-3 0-15,2 1 4 0,6 2-9 16,-2-2 5-16,-5 2 0 16,-9-1-2-16,-7-1 9 15,-6-1-7-15,2 1 13 16,2-2-8-16,-2 1 14 15,0-1-19-15,0-3 0 16,3 4 7-16,-3 0-2 16,-5 2 4-16,0-2 9 15,-6 2-17-15,1-2 15 16,-6 3-16-16,-3 0 0 16,2 0-5-16,3 0 9 0,6 0-4 15,3 0 0 1,-1 0 5-16,-2 0-6 0,-4 0 1 15,-2 0 0-15,-6 0 15 16,-2 0-13-16,-3 0 21 16,-2 0 13-16,-2 0-17 15,2 0 25-15,0 0-22 16,3-9-15-16,-1 0 12 16,1-5-11-16,2 0-8 15,-5-7 0-15,-2 0 6 16,0-4-10-16,0 0 4 15,0-3 0-15,0 2-7 16,2 0 8-16,0 2-1 16,3-2 0-16,-3-1-8 0,0 4-3 15,0-5 8-15,0-1 3 16,-2 1-13-16,0-2 17 16,0 2-4-16,0 1 0 15,0 4 6-15,0 2-12 16,0 4 6-16,0 3 0 15,0 5-4-15,0 3 10 16,0 3-6-16,0 1 0 16,0 0 9-16,0 2-8 15,0 0-1-15,0-2 0 16,0 2 4-16,0 0 6 16,0-2-9-16,0 2-1 15,0 0 9-15,0 0-18 0,0 0 9 16,0 0 0-1,0 0-8-15,0 0 2 0,0 0 1 16,0 0-6-16,0 0-21 16,0 0 23-16,0 0-67 15,-4 0-127-15,-5 0-162 16</inkml:trace>
  <inkml:trace contextRef="#ctx0" brushRef="#br0" timeOffset="56572.036">2683 3396 16 0,'0'0'52'16,"0"0"4"-16,0 0-25 15,0 0-4-15,0 0 13 16,0 0 2-16,0 0-2 15,-6-24-21-15,6 24-17 16,0 0 10-16,0 0-12 0,0 0 0 16,0 0-4-1,0 0 1-15,0 0 3 0,0 0-1 16,0 0 3-16,0 0-10 16,0 0 8-16,0 0 0 15,0 0-9-15,0 10 10 16,-3 13-1-16,-3 9 0 15,-3 10 0-15,2 4-3 16,0 4 3-16,1-1 0 16,2-6-6-16,-1-2 12 15,0-6-6-15,3 2 0 16,-3-1 3-16,1-1 5 16,0 0-8-16,-3 0 0 15,1 0-5-15,-2-1 12 16,4-1-7-16,0-6 0 15,2-3 1-15,0-3-2 0,2-3 1 16,0-4 0-16,0-2-4 16,0-1 8-16,0 3-4 15,0 2 0-15,0-1 2 16,12 1-10-16,9-1 6 16,12 2 2-16,5-3-4 15,7 0 6-15,9-1-2 16,-2-4 0-16,9 1 5 15,5 3 1-15,15-4-6 16,12 3 0-16,13-2 3 16,10 0-2-16,1-2-1 0,-1 1 0 15,-4-2 0 1,-3-2-4-16,-4 0 4 0,-3-1 0 16,3-1 0-16,12-1 7 15,12-2-7-15,18 5 23 16,13-5-18-16,12 4-2 15,7-1-3-15,3-2-1 16,3 3-1-16,-4 0 4 16,-15 0-3-16,-5 5 1 15,-2-4 0-15,-5 4-5 16,1-4 10-16,8 0-5 16,2-2 0-16,4 2-1 15,7-4 1-15,1 2-6 16,-1-3 4-16,-7 0-6 0,-4 0 9 15,-2 0-1-15,-7 0 0 16,0-3 12-16,-5-5-12 16,-4-2 0-16,-1 2 1 15,-3 2-1-15,-2 3 0 16,0-2 0-16,-5 1 0 16,0-2 9-16,-5 1-9 15,1-4 1-15,4-1 1 16,0 0 18-16,2-5-15 15,3 2-1-15,-1-3 0 16,7 0 5-16,0 2-9 16,3 1 0-16,-3-2 0 15,-5 4-5-15,-5-2 5 0,-6 3 0 16,-6 1 0-16,-1 0 12 16,-1 3-15-16,0 0 3 15,4 0 0-15,2 0-3 16,7-2 4-16,2 0-1 15,-2 1 0-15,-2 0-1 16,-7 0 0-16,-4-1 1 16,-9 1 0-16,0-1 0 15,-6 4 0-15,8 0 0 16,7 1-4-16,0 1 10 0,6 1-8 16,5-3 2-1,6-1 0-15,7 4-3 0,7-3 3 16,-3 4 0-1,3 0-2-15,-2 0 11 0,-7 0-10 16,-2 0 1-16,-3 0 0 16,-2 5-3-16,3 4 3 15,1-3 0-15,7 2-5 16,9 0 10-16,8-1-5 16,3 4 0-16,-4 0 1 15,-7-1-6-15,-6-2-3 16,-9 1 8-16,-3-5 0 15,-6 0-13-15,-7-3 13 16,-2 2-1-16,-5-3 2 16,5 2-9-16,-3 1 11 0,-1 2-3 15,-7 2 0-15,-5 2 0 16,-11-3 0-16,-9-2 0 16,-11-2 5-16,-16-2-12 15,-12 0 10-15,-10 0-3 16,-14 0 3-16,-7 0 3 15,-6 0 1-15,-4 0 7 16,-5 0-12-16,1 0 6 16,-3 0-6-16,0 0-2 15,-2 0 9-15,0 0-8 16,2-2 41-16,3-5 14 16,-1 0-24-16,3-1-5 0,0-2-21 15,1 2 11-15,-1 2-17 16,5-5 10-16,-4 3-14 15,5-7 4-15,3-5 0 16,-3-8-8-16,1-10 8 16,-1-3 0-16,-3-3-4 15,-2 0 14-15,-3 3-7 16,-1 4-3-16,0 3 0 16,-2 1 10-16,1 4-5 15,-3 0 0-15,0 8 17 16,0 0-21-16,0 7 22 15,0 4-23-15,0 5 4 16,0 2 2-16,0 3-6 16,0 0-4-16,0 0-10 15,0 0-26-15,0 0 37 0,0 0-15 16,0 0-14-16,0 0 29 16,0 0-53-16,0 0-2 15,0 0 20-15,0 0-70 16,5-4-153-16</inkml:trace>
  <inkml:trace contextRef="#ctx0" brushRef="#br0" timeOffset="65770.9304">4870 11368 68 0,'0'0'1'15,"0"0"27"-15,0 0 63 16,0 0-43-16,0 0-2 15,0 0 27-15,0 0-65 0,5-68 27 16,-5 65-11-16,0 3-23 16,0 0-2-16,2 0-20 15,3 0 14-15,1 10-2 16,5 22-2-16,3 15 8 16,1 17 3-16,3 15 0 15,-5 6 26-15,-1 6-22 16,-6 2 22-16,1 4 1 15,-1-1-26-15,6-2 16 16,3-9-17-16,5-15 0 16,3-14 6-16,-1-13-4 15,-6-16-2-15,-6-8 0 16,-2-12-7-16,-6-2 5 16,0-4-3-16,-2 1 5 0,2-2 25 15,-2 0-24-15,3 0 15 16,3-3-16-16,3-20 7 15,5-7-10-15,3-9 3 16,1-6-4-16,2-9 0 16,0-6-16-16,-6 1 11 15,-8 6 5-15,1 8 4 16,-5 13 5-16,0 14 0 16,0 9-4-16,-2 4 23 15,0 5-24-15,0 0-18 16,0 30-28-16,0 18 36 0,-17 15 10 15,-10 9 7 1,-2-1 9-16,-2 0 3 16,2-11-15-16,6-14 6 0,6-14-9 15,5-11 8-15,6-14-7 16,-1-7-1-16,-7 0 16 16,-9 0 65-16,-16-24-82 15,-7-10 5-15,-8-6-5 16,2 2 0-16,8 0-3 15,9 4 3-15,6 8 0 16,6 5-4-16,7 7 8 16,8 7-4-16,3 3 0 15,5 1-28-15,0 3-67 16,13 0-179-16</inkml:trace>
  <inkml:trace contextRef="#ctx0" brushRef="#br0" timeOffset="67204.9369">7463 11398 53 0,'0'0'72'0,"0"0"15"16,0 0 41-16,-25-106-46 15,23 95-3-15,0 7-6 0,0 4-23 16,2 0-50 0,0 0-18-16,0 16 4 0,0 24-10 15,0 27 24-15,0 18 0 16,-9 14 0-16,-7 11 8 16,-4 5-3-16,2 1-5 15,4-10 1-15,6-9 11 16,6-17-12-16,2-9 0 15,0-20-8-15,0-13 3 16,0-14-15-16,4-14-15 16,0-3 16-16,-2-7 14 15,6 0 5-15,3-11 24 16,6-19-18-16,3-8 6 16,-4-2-12-16,2 2 0 0,-2 7 0 15,-3-1 4-15,5 6-8 16,-3 1 0-16,1 1 4 15,-5 6-6-15,-7 5 9 16,-2 8-3-16,-2 5 15 16,0 0-14-16,0 0-2 15,-4 15-24-15,-21 21 25 16,-8 15 5-16,-3 4-2 16,3-2 3-16,6-7-6 15,10-14 12-15,5-12-12 16,8-14 0-16,0-6 1 15,-5 0 35-15,-7-20 2 16,-7-22-35-16,0-9-3 0,-2-7-15 16,5-8 14-16,7 8-6 15,-1 9 7-15,5 14-9 16,0 13 12-16,5 12-3 16,-1 5 0-16,3 5-1 15,2 0-6-15,-7 0-34 16,-8 0-111-16,-7 21-58 15</inkml:trace>
  <inkml:trace contextRef="#ctx0" brushRef="#br0" timeOffset="89200.4262">22922 9699 42 0,'0'0'32'0,"0"0"-32"0,0 0 0 16,0 0-1-16,0 0-6 15,0 0 7-15,0 0-5 16,0 0 6-16,-2 0-1 16,2 0 0-16,0 0 2 15,0 0 6-15,0 0-8 16,0 0 1-16,0 0-4 16,0 0 0-16,0 0 3 15,0 0-1-15,0 0 4 0,0 0 1 16,0 0-4-1,0 0-6-15,0 0 1 16,0 0-25-16,8 0 30 0,6 6 18 16,3-2-7-16,8-2 15 15,2-2-10-15,0 0-4 16,-2 0 2-16,-4 0-12 16,-5 3 4-16,-5-3 5 15,-1 0-11-15,0 1 2 16,7 1-2-16,4 4 0 15,6 0-7-15,-2-2 5 16,-7 1-3-16,-12-1 3 16,-1-4-12-16,-5 1 12 15,0 1-4-15,0 0-15 16,0-2-2-16,0 2-3 16,-9 2 26-16,-3-1 11 15,-1 1-7-15,-1-3 12 0,-1-1-4 16,-3 0 3-16,-9 0 1 15,-4 0-15-15,-4 0-1 16,1-4 1-16,3-1 4 16,8-2-8-16,4 4 3 15,3 1-3-15,5 0-4 16,-1 2-4-16,6 0 6 16,-1 0 4-16,1 0-11 15,0 0 6-15,0 0-9 16,6 0-8-16,0 0 0 0</inkml:trace>
  <inkml:trace contextRef="#ctx0" brushRef="#br0" timeOffset="89471.6452">23123 9740 22 0,'0'0'13'0,"0"0"16"15,0 0-14-15,0 0-9 16,0 0 0-16,0 0-6 15,4-2-9-15,-10 2 8 16,-10 0 1-16,-9 0 9 16,-4 0-9-16,0 0 0 15,3 0 3-15,3 0 2 0,1 0-5 16,4 0 0 0,5 0 1-16,4 0 1 0,5 0-2 15,2-3 2-15,2 3-6 16,0 0 4-16,0 0-8 15,0 0-26-15,2 0-23 16</inkml:trace>
  <inkml:trace contextRef="#ctx0" brushRef="#br0" timeOffset="89739.6043">23053 9733 23 0,'0'0'30'0,"0"0"-22"0,0 0 17 16,0 0-8-16,0 0-5 16,0 0 7-16,3-10-19 15,-10 10 7-15,-4-2-1 16,-5 0-6-16,-1 2 0 16,0 0-5-16,5 0 2 15,3 0-2-15,4 0 9 16,5 0-5-16,0 0 1 15,0 0-11-15,0 0 10 16,0 0-29-16,5 0-40 16,12 0 50-16</inkml:trace>
  <inkml:trace contextRef="#ctx0" brushRef="#br0" timeOffset="98769.5418">28874 2680 201 0,'0'0'54'0,"0"0"-20"16,0 0-4 0,0 0 49-16,0 0-9 0,0 0-4 15,0 0-51-15,6-7-12 16,-6 7-6-16,-40 14-29 15,-26 16 32-15,-28 2 9 16,-7-6-4-16,5-10-7 16,15-11 2-16,6-5 0 15,11-5-5-15,8-23 5 16,14-14 0-16,20-15-11 16,22-12 10-16,2-10-3 15,49-2 3-15,25 4-8 16,17 3 2-16,19 5-4 15,13 6 0-15,11 6 10 0,4 15-5 16,-4 16 6-16,-13 24 0 16,-19 2 3-16,-25 21-12 15,-26 18 9-15,-31 9-13 16,-22 13 10-16,-19 11 3 16,-49 10 2-16,-12 2 38 15,-9-3-25-15,6-13 2 16,8-10-17-16,-8-12 0 15,-8-8 1-15,-9-11-1 16,-3-6-13-16,14-11 9 16,15-7-5-16,18-3 2 15,23 0-41-15,15 0-25 16,18-7-69-16</inkml:trace>
  <inkml:trace contextRef="#ctx0" brushRef="#br0" timeOffset="99257.9971">29027 3932 23 0,'0'0'26'15,"0"0"43"1,0 0-11-16,0 0 2 0,-102 106 6 16,51-85-3-16,-14-7-33 15,-6-6 1-15,-5-8-20 16,1 0 7-16,0-7-7 16,9-19-10-16,10-12 14 15,14-8-13-15,15-9 22 16,18-12 3-16,9-1-8 15,11-5 2-15,39-1-11 16,21 6-10-16,24 6 0 16,23 10 0-16,16 7-9 15,13 8 8-15,7 11-19 16,-5 12 19-16,-17 14-7 16,-27 0 4-16,-36 18-3 0,-31 22-8 15,-23 16-11-15,-15 21 18 16,-33 22-3-16,-42 12 11 15,-24 3 10-15,-12-14-9 16,-3-13-2-16,9-13-16 16,3-9-38-16,12-11-84 15,26-15-135-15</inkml:trace>
  <inkml:trace contextRef="#ctx0" brushRef="#br0" timeOffset="99717.4738">29090 5342 198 0,'0'0'0'15,"0"0"1"-15,0 0-1 16,0 0 0-16,-154 118 2 16,81-84 15-16,-14-3-12 15,0-6-10-15,-5-9 11 16,3-9 2-16,4-7 14 0,12-19-19 16,17-22 21-16,25-24 58 15,29-20-30-15,6-21-2 16,56-10-49-1,34 4 18-15,28 8-6 0,24 15-12 16,9 16-1-16,3 15 0 16,-10 24-6-16,-19 22 2 15,-22 12 4-15,-26 23 0 16,-37 29-8-16,-35 23-11 16,-20 23 16-16,-64 29-8 15,-39 14 22-15,-15 8-5 16,-10-6-6-16,18-15-57 0,30-24-95 15,27-24-18 1</inkml:trace>
  <inkml:trace contextRef="#ctx0" brushRef="#br0" timeOffset="100259.0656">28620 6824 174 0,'0'0'88'16,"0"0"-35"-16,-137 39-13 0,87-28-7 15,0-7-27-15,-3-4 2 16,2 0 26-16,6-10-15 15,9-18 35-15,16-10 3 16,16-15-28-16,4-12-29 16,33-8-1-16,21 3-29 15,24 1 21-15,22 4 3 16,23 3 6-16,24 1-2 16,2 11-4-16,-7 12 5 15,-14 10 1-15,-25 14 0 16,-16 12 25-16,-23 2-23 15,-18 10 2-15,-11 28-4 0,-22 12-11 16,-13 16 5-16,-7 9 6 16,-34-1 0-16,-9-2 6 15,-4-8-4-15,-2-6-2 16,0-4 0-16,-2-1-3 16,-6-2-4-16,-12 0-10 15,-11-3-18-15,0-8 28 16,4-4-89-16,8-8 96 15,13-8 0-15,10-3 1 16,10-4-4-16,13-3 3 16,9-6-12-16,7-2-40 15,9-2-128-15</inkml:trace>
  <inkml:trace contextRef="#ctx0" brushRef="#br0" timeOffset="104644.7341">26205 1751 289 0,'0'0'0'16,"0"0"-41"-16,0 0 41 16,-122 128 8-16,35-89 24 0,-11-8 30 15,-2-13-16-15,-6-9-7 16,4-9 18-16,2-5-42 16,-3-29 4-16,5-17-10 15,11-12 0-15,16-14 2 16,20-7-11-16,26-9 6 15,25-4-12-15,9-2 6 16,42 5-2-16,25 12-5 16,22 12-17-16,23 12 13 15,26 12-21-15,11 13 6 16,0 19 21-16,-19 14 0 16,-35 3 3-16,-34 31-16 15,-41 16-44-15,-29 16 35 16,-25 26 27-16,-62 24 4 15,-33 21 53-15,-17 7-36 0,6-4-13 16,22-17-8-16,20-23-3 16,13-16 2-16,7-14-24 15,4-17-88-15,18-24-144 16</inkml:trace>
  <inkml:trace contextRef="#ctx0" brushRef="#br0" timeOffset="105024.9801">26101 3531 117 0,'0'0'15'0,"-94"124"65"15,45-78 3-15,3-13-17 16,-6-13 22-16,-6-10-11 15,-11-10-1-15,-11 0-29 16,-14-26-43-16,-2-23 9 16,1-23-13-16,10-22 0 15,20-20-8-15,24-15 8 16,31 3-15-16,10 7 0 16,58 18 6-16,42 16 5 15,43 17-24-15,39 20-11 16,22 21 35-16,5 27-16 15,-17 9 14-15,-36 45-15 16,-45 22-55-16,-58 23 4 0,-53 17-11 16,-42 24 62-16,-56 27 17 15,-16 9 0-15,6 8-1 16,7-9-76-16</inkml:trace>
  <inkml:trace contextRef="#ctx0" brushRef="#br0" timeOffset="105335.3417">26284 4860 463 0,'0'0'109'0,"0"0"-105"16,0 0 15-16,0 0 71 16,-161 24-65-16,45-12-11 15,-16-4 11-15,-1-3-22 16,6-5 6-16,15 0-9 15,23-6 3-15,16-23 1 16,17-14-4-16,25-18-28 16,29-15 19-16,14-8-19 15,60-1 17-15,31 6-8 16,28 12-14-16,16 21 27 16,-4 20-12-16,-14 24 2 15,-33 8-19-15,-38 46-120 16,-33 24-7-16,-25 19 36 15,0 11 18-15</inkml:trace>
  <inkml:trace contextRef="#ctx0" brushRef="#br0" timeOffset="105648.2047">26417 5963 54 0,'0'0'69'0,"0"0"-14"15,-123 115-3-15,70-82-14 16,0-8-23-16,-1-11 109 0,-4-8-45 16,-6-5-17-1,-10-1-9-15,-2 0-30 0,5-12 6 16,13-9-29-16,15-11 2 16,20-10-6-16,17-11-26 15,6-10-67-15,43-8 16 16,35-1 26-16,25 5 51 15,15 6-24-15,2 13-20 16,-9 17 28-16,-17 18 12 16,-24 13 8-16,-28 29 0 15,-32 35-85-15,-10 22 9 16,-27 6-43-16</inkml:trace>
  <inkml:trace contextRef="#ctx0" brushRef="#br0" timeOffset="106122.1805">26346 7503 391 0,'0'0'77'0,"0"0"-71"16,0 0-12-16,0 0 10 15,0 0-4-15,0 0 16 16,-45 13-6-16,21-13 37 16,-1 0 6-16,-4 0-30 0,-2 0-11 15,-4-14-10-15,-4-13-2 16,4-4 0-16,1-10-25 16,10 3 7-16,8 4 13 15,10 2 5-15,6 6 9 16,0 0-9-16,24-2-37 15,25-2-4-15,20-6 8 16,27-2 28-16,11 1-7 16,3 9-16-16,-12 15 20 15,-23 7-18-15,-26 6-61 16,-17 0 45-16,-17 17 13 16,-15 23-26-16,-7 18 34 15,-35 18 21-15,-16 9 35 16,-6 1-17-16,3-5 4 15,8-12-12-15,6-8-6 0,7-11-3 16,4-10-1-16,1-10-29 16,1-16-98-16</inkml:trace>
  <inkml:trace contextRef="#ctx0" brushRef="#br0" timeOffset="109181.1991">32059 969 294 0,'0'0'0'0,"0"0"-13"16,0 0 13-16,-178 65 45 15,82-53-5-15,-8-10 3 16,-10-2-4-16,-11-2-22 15,-4-21 9-15,-1-6-17 16,14-3 10-16,20-4-16 16,27 2 0-16,22-2 11 15,23-4-14-15,15-6 25 16,9-7-25-16,43-9-6 16,36 2 1-16,35 4-43 15,23 7 28-15,7 10-26 16,5 12 13-16,-8 13 31 15,-10 14-6-15,-19 0 8 0,-27 25-6 16,-29 17 6-16,-30 9-13 16,-26 15 6-16,-9 16-1 15,-45 13 8-15,-25 16 7 16,-13 3-6-16,1-4-1 16,8-10-6-16,17-19-138 15,20-21-76-15</inkml:trace>
  <inkml:trace contextRef="#ctx0" brushRef="#br0" timeOffset="109588.425">32206 2895 168 0,'0'0'11'15,"0"0"-2"-15,0 0 20 16,0 0 12-16,-174 125 30 16,92-103-22-16,-7-7 2 15,2-5-8-15,7-5 5 16,1-5 1-16,2 0-44 16,-2-10-1-16,8-22-4 15,7-10-3-15,16-11 3 16,17-9 3-16,18-6-3 0,13-6 8 15,9-2-8-15,43 6-10 16,25 10-8-16,30 17-55 16,27 19 29-16,17 18-3 15,8 6 9-15,-12 24 37 16,-27 20-25-16,-33 10 8 16,-35 13 1-16,-37 13-33 15,-15 20 41-15,-31 23 2 16,-34 25-2-16,-12 30 1 15,-4 14-99-15</inkml:trace>
  <inkml:trace contextRef="#ctx0" brushRef="#br0" timeOffset="109900.1191">31916 4668 91 0,'0'0'97'0,"0"0"-96"16,0 0 20-16,0 0 27 15,-44 104-24-15,2-76 20 16,-20-4-30-16,-17-6 36 16,-10-7-23-16,-5-8-20 15,7-3-1-15,14-1 0 16,15-23-6-16,20-15 22 16,18-15-19-16,20-18 20 15,13-14-23-15,49-6 4 16,28 4-12-16,21 19-26 15,12 19-8-15,6 22-9 0,-4 24 10 16,-13 4 28-16,-19 24-13 16,-22 20-14-16,-26 13 4 15,-34 15-19-15,-11 14 8 16,-40 16-20-16</inkml:trace>
  <inkml:trace contextRef="#ctx0" brushRef="#br0" timeOffset="110230.4141">32068 6150 11 0,'0'0'64'16,"-138"44"-22"-16,51-32 19 15,4-8-13-15,8-4 34 16,15 0 26-16,8-2-38 15,6-12-49-15,7 0-11 16,8-4-10-16,16-2 0 16,5-4 9-16,10-10-8 15,0-4-1-15,27-9 0 16,20-3-9-16,18 4-1 16,13 6-10-16,16 10-26 15,10 14 17-15,2 15-27 16,-2 1 37-16,-6 19-2 0,-9 20-26 15,-15 12 19 1,-21 14-57-16,-20 12-55 0</inkml:trace>
  <inkml:trace contextRef="#ctx0" brushRef="#br0" timeOffset="110376.3019">32306 7833 11 0,'0'0'34'16,"-147"102"-34"-16,41-68-26 15</inkml:trace>
  <inkml:trace contextRef="#ctx0" brushRef="#br0" timeOffset="110637.9533">31681 7943 11 0,'0'0'111'0,"-119"-83"-79"0,74 35-13 15,18 0 18-15,17-2 17 16,10-4-32-16,16-2-22 15,44 0-4-15,26 3-9 16,28 7 8-16,20 14 5 16,15 8-2-16,5 14 2 15,-14 10-29-15,-19 0 22 16,-32 3 0-16,-29 22 7 16,-24 3 6-16,-16 11-6 15,-20 11 0-15,-4 9 1 0,-46 11 4 16,-23 1 43-1,-14-3-31-15,-4-4 5 0,-9-8-9 16,3-7-11-16,-5-8-4 16,0-12-19-16,1-13-97 15,9-16-74-15</inkml:trace>
  <inkml:trace contextRef="#ctx0" brushRef="#br0" timeOffset="129412.7797">11612 17357 63 0,'0'0'62'0,"0"0"-43"16,0 0 19-16,0 0 37 15,0 0-2-15,0 0-25 16,0 0-3-16,0 0-23 15,-8-9 15-15,8 9-1 16,0 0-35-16,2 0 15 16,1 0-12-16,-3 0 1 0,0 0 23 15,0 0-17-15,0 0 14 16,0 0-12-16,0 0-12 16,0 0 14-16,0 0-15 15,0 0 0-15,-5 0 20 16,-30 0-17-16,-25 3 9 15,-28 15-12-15,-18 0-5 16,-6-4 1-16,-4-2-2 16,5-5 6-16,2-7-6 15,11 0 18-15,13 0-6 16,18 0 10-16,16-5-7 16,19-1 17-16,14 6-24 15,12 0 0-15,6-3-4 16,0 3-9-16,0 0-5 15,0-5-6-15,0 1-14 16,6-10 16-16,15 0-7 16,8-4 13-16,6 0 12 0,6-4-3 15,-3 4 5-15,-1-5 0 16,-8 11-2-16,0-5-4 16,-8 3-4-16,-8 6 7 15,-7 6-3-15,-4 2 6 16,-2 0-1-16,0 0-3 15,0 0-5-15,0 0-1 16,-13 0 10-16,-18 10 0 16,-14 7 0-16,-10 2 6 15,-3 3-6-15,-6 0 0 0,3 0 0 16,5-3 28-16,13-5-14 16,17-11 6-16,15 1-5 15,9 1-14-15,2-5-2 16,0 9-12-16,13-1-15 15,16 2 26-15,14 2 4 16,5-5 3-16,1 0 11 16,-1-2-16-16,-8 0 0 15,-7 7-8-15,-4-2-43 16,-4 4-13-16,-10 3-52 16,-9-8-136-16</inkml:trace>
  <inkml:trace contextRef="#ctx0" brushRef="#br0" timeOffset="155498.4591">26583 8025 368 0,'0'0'99'0,"0"0"-51"0,0 0-48 16,0 0-8 0,0 0 8-16,0 0 1 0,0 0 9 15,10-25-1-15,-10 25-7 16,0 0 3-16,0 0 8 16,-22 0-8-16,-18 0 2 15,-20 15-4-15,-13 2 7 16,1 4-16-16,14-1 6 15,16-4-7-15,13 2-1 16,10-3-18-16,9-6 6 16,5 3 7-16,5 2-19 15,0 6 24-15,0 4-22 16,13 10 30-16,8 3 0 16,-1 2 0-16,-3 1 5 15,-3 1 3-15,-5-3-4 0,-7-3 7 16,-2-3-6-16,0-7-4 15,-2-4 32-15,-11-9-31 16,3-5 6-16,6-3-3 16,2-4 2-16,2 0 3 15,0 0 0-15,2-4-4 16,25-24-6-16,13-7-9 16,9-6 9-16,9 5-1 15,2 9 8-15,-2 10-9 16,3 11 2-16,-1 6 0 15,0 0-10-15,-10 6 10 16,-7 16 0-16,-9 0 0 0,-15 2-5 16,-7 4-1-1,-10 2 6-15,-2 4 0 0,-6 6 20 16,-37 6-3-16,-28 5 25 16,-23-2-6-16,-18-3-34 15,2-7 11-15,6-9-13 16,27-9 0-16,21-7-12 15,25-7 9-15,15-2-21 16,9-5-20-16,7 0-43 16,0 0-15-16,34-23-156 15</inkml:trace>
  <inkml:trace contextRef="#ctx0" brushRef="#br0" timeOffset="157743.6631">32313 8159 236 0,'0'0'97'16,"0"0"-75"-16,0 0 42 15,0 0 19-15,0 0-29 16,0 0-1-16,0 0-34 16,-9 0-13-16,-8 0-5 0,-16 0-1 15,-17 0 0-15,-1 0 0 16,2 6-5-16,11-1-2 15,9-2 3-15,11-1-10 16,7 5 14-16,6 0-31 16,1 7 13-16,4 2-7 15,0 7-1-15,0 0 20 16,6 5-14-16,8 1 20 16,-1 0 5-16,1 3 4 15,-5-1-8-15,-3-1-1 16,-4 0-8-16,-2-2 8 15,0 1 3-15,0-3 1 16,-13-7 5-16,2-3-3 16,0-4-1-16,7-8-5 0,4-2 1 15,0-2 4-15,0 0 4 16,0 0 9-16,8-24-18 16,17-7-37-16,10-6 37 15,8 7 0-15,4 7 8 16,0 11-10-16,1 5 2 15,6 7 0-15,-4 0-3 16,0 10 9-16,-5 10-11 16,-9 3 5-16,-7 4-5 15,-11 2-3-15,-12-2-10 16,-6 4-1-16,0 3 19 16,-33 0 16-16,-14 4 11 0,-22-4-6 15,-12-2-14-15,-8-8 13 16,-2-5-20-16,6-7-5 15,7-3 2-15,16-5-25 16,17-4-9-16,14 0-43 16,18 0-88-16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1:14:18.5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1856 12123 92 0,'0'0'97'15,"0"0"-97"-15,0 0 9 16,0 0-9-16,0 0 35 16,0 0-4-16,0 0-2 0,0 0-12 15,-8 0 26-15,8 0-21 16,0 0-17-16,0 0 8 16,0 0-12-16,0 0-1 15,0 0 0-15,0 0 8 16,0-1-15-16,22-16 7 15,14-5 0-15,8-4-7 16,3-2 7-16,-3 2-8 16,-3 2 5-16,-8 7 0 15,-6 2-1-15,-7 7 4 16,-7 4 0-16,3 2-8 16,0 2 8-16,1 0 0 15,3 0 0-15,3 0 1 16,1 4-2-16,0 3 1 15,1 4 0-15,-5-4-3 0,-4-2 3 16,-5 1 0-16,-2-3 0 16,-5 0 6-16,1-3-7 15,-3 2 1-15,0 0 0 16,0-2 0-16,1 0 5 16,-3 0-5-16,0 0 6 15,2 0-3-15,-2 0 6 16,0 0-9-16,0 0 0 15,0 0 0-15,0 0 2 16,0 0-2-16,0 0 5 16,0 0-1-16,0 0 11 15,0 0-15-15,0 0 4 0,0 0-5 16,0 0 1 0,0 0-74-16</inkml:trace>
  <inkml:trace contextRef="#ctx0" brushRef="#br0" timeOffset="2085.2461">1919 16419 7 0,'0'0'96'0,"0"0"-96"16,0 0-3-16,0 0 3 15,0 0 0-15,0 0 5 16,2 0-4-16,-2 0 5 16,0 0 35-16,2 0 12 15,-2 0-16-15,2 0 8 16,-2 0-8-16,0 0-7 15,0 0 12-15,2 0-20 16,-2 0 7-16,0-4 15 16,3 4-28-16,0-4-4 15,3 2-12-15,0 2 0 0,3 0-6 16,3 0 3-16,-1 0-9 16,7 0-2-16,-1 0-21 15,4 0 11-15,-3 0-7 16,-3 0 12-16,-4 0 17 15,-2 2-2-15,-4-2 4 16,-3 0 5-16,-2 0-4 16,0 0 18-16,0 0 6 15,0-2-23-15,-9-3-4 16,-11 5-10-16,-3 0 7 16,-4 0-3-16,0 0 16 15,4 0-3-15,0 0 10 16,7-3-14-16,5 3 27 0,5 0-19 15,4-4-7-15,-1 4-2 16,3 0-4-16,0 0-3 16,0 0-17-16,0 0-14 15,9 0 29-15,12 0-7 16,0 0 15-16,4 0-5 16,-5-5 12-16,3 1-4 15,-10 3 2-15,-5 1 0 16,-3 0 9-16,-5 0-13 15,0 0 2-15,0 0 12 16,-5 0 3-16,-16 0 12 16,-8 1-22-16,-5 8-2 0,0-5 12 15,3-1-11-15,5-3 10 16,3 0-1-16,5 5-10 16,7-5 2-16,3 0-7 15,5 0 0-15,3 0-6 16,0 2-28-16,0 2-32 15,9-4 17-15,11 0 27 16,7 0 12-16,-1 0 8 16,1 0 4-16,-2 0 11 15,-8 0 14-15,-3 0-9 16,-7 0 13-16,-3 0-23 16,-4 0 5-16,0 0 2 15,0 0-6-15,0 0 4 16,0 0-13-16,-15 0-7 15,-3 8 6-15,0-4-17 0,4 0 6 16,6-2-16-16,1-2-35 16,5 0-177-16</inkml:trace>
  <inkml:trace contextRef="#ctx0" brushRef="#br0" timeOffset="13393.7274">22693 9668 88 0,'0'0'6'0,"0"0"-2"16,0 0 82-16,0 0-3 15,0 0-57-15,0 0 2 16,0 0-23-16,-3 0 13 16,3 0 12-16,0 0-20 15,0-3 19-15,0-3-14 16,3-4-6-16,14 0 1 15,10 0-10-15,11 0 0 16,4 1-2-16,5-2 4 16,-4 5-4-16,-8 2 2 0,1 4 0 15,-5 0-8-15,2 0 8 16,-2 8 0-16,-4 10-2 16,-4 8 0-16,-8 10-5 15,-5 13 7-15,-10 9-3 16,0 9-7-16,-19 8 10 15,-26 7 0-15,-19 8-3 16,-20 10 7-16,-24 7-11 16,-8-1 7-16,0-12 0 15,7-16-4-15,8-18 4 16,6-14 0-16,-3-3 0 16,4-5 3-16,3-3-5 0,10-4 2 15,10-2 0-15,5-2-1 16,10-5 4-16,12-4-3 15,7-6 0-15,16-3 9 16,2-2-10-16,3-3 1 16,3 0 0-16,0 0-5 15,0-1 5-15,0 1 0 16,-4 0 0-16,7-1 5 16,1 0-10-16,4-2 5 15,3-1 0-15,2 0-3 16,0 0 10-16,0 0-7 15,0 0 11-15,0 0-9 16,0 0 17-16,0 0-12 16,0-1-5-16,20-20-4 0,13-4-23 15,7-8 4-15,5 0 12 16,-1-4-14-16,1 2 15 16,-7 6 1-16,-7 2 7 15,-8 10-2-15,-10 6 8 16,-7 4-5-16,-6 3 32 15,3 4-27-15,-3 0 8 16,0 0-14-16,0 0-16 16,-13 0 10-16,-27 25-4 15,-21 10 10-15,-13 14 4 16,-3 10 4-16,-4 3-4 0,6 2-1 16,-3 1-1-1,7-5 26-15,15-9-27 0,14-14-1 16,19-16 0-16,17-13 5 15,4-7-8-15,2-1 3 16,0 0 0-16,31 0 29 16,21 0 30-16,23-4-18 15,6-6-33-15,-9 3 0 16,-14 4-15-16,-18 3 7 16,-15 0-68-16,-12 0-48 15,-13 8-82-15</inkml:trace>
  <inkml:trace contextRef="#ctx0" brushRef="#br0" timeOffset="98271.508">21468 15829 37 0,'0'0'60'0,"0"0"-57"0,0 0 8 16,0 0 20-16,0 0-19 16,0 0-7-16,0 0 3 15,0 0 16-15,0 4 2 16,0-1 5-16,-2-2-3 16,0-1-2-16,-2 4-9 15,-1 3-9-15,-1-4-3 16,-2 1-3-16,2 3 2 15,-1 0-2-15,-1 3 3 16,-4 2 5-16,-3 3 5 16,-3 2 2-16,0-4-11 15,0 1 1-15,-2-1-4 16,0-3 0-16,-6 3 1 0,1-1 2 16,-6 2 0-1,-3 0-5-15,1-2 3 0,-2 2-4 16,3 0-1-16,3-5 1 15,5 0 0-15,1-6 2 16,8 2-2-16,3-5 4 16,4 0 5-16,3 0 0 15,1 0-3-15,-1 0-2 16,5 0-3-16,-3 0 0 16,3 0-1-16,0 0-1 15,0 0 1-15,0 0 1 16,0 0-1-16,0 0-1 15,0 0 0-15,0 0-1 16,0 0 0-16,-2 0-1 0,2 0-10 16,-4 0-7-16,0 4-4 15,-3-2-3-15,3 2 1 16,-1 0 8-16,2 0-13 16,3-2-40-16,0 2-33 15,0-4-14-15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1:15:05.0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14839 3990 18 0,'0'0'52'0,"0"0"-16"16,0 0-31-16,0 0 9 15,0 0 17-15,0 0-27 16,0 0-4-16,0 0-30 16,-35 35-88-16</inkml:trace>
  <inkml:trace contextRef="#ctx0" brushRef="#br0" timeOffset="493.1823">14493 4057 59 0,'0'0'57'0,"0"0"-1"15,0 0-12-15,0 0 26 16,0 0-17-16,0 0-23 16,-11-2-29-16,11 2-1 15,0 0 0-15,25 4 6 0,15 3 0 16,13-5 44 0,16-2 7-16,12-6-11 0,15-22 19 15,6-4-49-15,3-3 9 16,-9 3-1-16,-13 6-23 15,-17-1 28-15,-14 5-29 16,-17 4 1-16,-12 4 12 16,-12 2-11-16,-5 1 18 15,-2-5 2-15,-4 1-15 16,3 3-3-16,-1 2-4 16,-2 5 0-16,3 4-5 15,-3 1 9-15,0 0-4 16,0 0 0-16,0 0 13 15,0 0-10-15,0 0-3 0,0 0-11 16,0 0 10-16,0 0-165 16</inkml:trace>
  <inkml:trace contextRef="#ctx0" brushRef="#br0" timeOffset="57584.179">21312 15712 97 0,'0'0'88'0,"0"0"8"16,0 0 6-16,0 0-12 15,0 0-29-15,0 0-3 16,0 0-4-16,0 0-2 15,0 0-16-15,0 0-7 16,0 0-15-16,0 0-7 16,0 0-5-16,0 0-2 15,0 0 0-15,0 0-8 16,0 0-5-16,0 19 9 0,0 3 3 16,0 6 1-16,-2-2-3 15,-2 6 2-15,-3 3-1 16,-2-3 2-16,0 7 0 15,-2-4-6-15,-3-2-9 16,2 2 8-16,-2-8-8 16,3 0-1-16,4-5 10 15,3-10-2-15,-1-3 6 16,0-2 0-16,3 1 2 16,2 0-3-16,0 3 3 15,0 1-1-15,0-7 1 16,0 7-2-16,0-6 2 0,0 3-1 15,0-2 1-15,0 0 0 16,0 0 0-16,0-2 0 16,0-4-6-16,0 3-15 15,0 0 8-15,0-4 9 16,0 0 1-16,0 0 2 16,0 4 1-16,0-4 0 15,0 4 0-15,0 0-2 16,2 2 1-16,8 2-4 15,3-2-1-15,7 2-14 16,2 1 6-16,7 0-2 16,0-5-4-16,7 6 3 15,0-1 2-15,4-5 9 16,7 1 6-16,4-5 1 16,7 3-1-16,2-1 1 0,0-2-1 15,-2 0 0-15,-2 0 3 16,-7 0-3-16,-2 0 0 15,-5 0-1-15,1 0 1 16,3 0 0-16,6 0 3 16,6 0 3-16,2 3-4 15,4 6-2-15,-4 1-6 16,-4-2-5-16,-4-1-7 16,-10 4-6-16,-9-8 7 15,-4 4 15-15,-2-3 2 16,-2 0 8-16,0-4-1 15,-2 0-3-15,4 0 1 0,4 0 6 16,5 0-9 0,7 0-2-16,-1 0 1 0,-1 0-2 15,-8 0 1-15,-6 0-6 16,-4 0 4-16,0 0 1 16,0 0 2-16,-6 0-1 15,3 0 1-15,-4 0 1 16,-3 0 4-16,-4 0 4 15,-2 0 2-15,-2 0 5 16,-5 0 1-16,0-4 3 16,2 4 1-16,-2 0-7 15,0 0-7-15,0 0-8 16,4 0 0-16,-2 0-4 16,3-4 4-16,-5 4 1 0,2-2 3 15,-2 2 0-15,2-8 12 16,2-5 8-16,-2-5-19 15,-2-1-3-15,4-2 3 16,-2-2-5-16,0 0-4 16,0 1-6-16,-2-3 3 15,0-1 6-15,0 1 1 16,0-5 0-16,0-2 1 16,0 0-1-16,-6-2 3 15,-6 5 0-15,5 8 12 16,1-1-5-16,-1 7-5 0,2 7 3 15,1-1 2 1,2 0 0-16,-1 1-9 0,1 3-1 16,-2-4 1-16,0 1-1 15,-3 2 0-15,0-4-1 16,-2 2 1-16,-4-2-4 16,-1 3 2-16,-3-2-3 15,1 3 3-15,-2 2-3 16,-2-3 2-16,0 0-1 15,-5 3 1-15,-2 0 2 16,-4 0 1-16,-4 0-1 16,-5 0-2-16,-2 2-14 0,-1-1 8 15,1 3-4 1,-1 0-11-16,1 0-8 16,0 0-1-16,-1-5 2 0,1-2 22 15,-1 0-1-15,3 0 10 16,1-2 0-16,-2 3 1 15,7 1 2-15,1-4-1 16,4 6-2-16,0-6 0 16,0 4-1-16,0-1 0 15,0 5 0-15,-2-1-1 16,-3-2 2-16,3 4 0 16,-4-4 0-16,-3-2 5 15,-3 2-5-15,6-1 1 16,-1-2-1-16,3 2 0 15,2 0 0-15,2 1-1 16,0-1-1-16,4 2 2 0,0 0-5 16,4 2 3-16,0-1-2 15,4-2 4-15,-1 0 3 16,4 4-1-16,1 0-2 16,0-6 1-16,-3 6 0 15,-4-4-1-15,0 4 4 16,0 0-2-16,-3 0 2 15,6 0-2-15,1 0 3 16,7 0 2-16,5 0-1 16,2 0-3-16,2 0 3 15,0 0-6-15,0 0-1 16,0 0-4-16,0 0-10 0,0 0-12 16,-2 0-16-16,2 0-5 15,0 0 4-15,0 0 14 16,-3 0 3-16,3 2-73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1:18:09.9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4763 9431 331 0,'0'0'183'0,"0"0"-117"16,0 0-46-16,0 0 37 0,0 0 15 16,0 0-32-1,0 0 18-15,0 0-35 0,-18 0-13 16,18 0 3-16,0 0-5 15,0 0-8-15,0 0 0 16,0 0-11-16,12 5 9 16,32 9-49-16,30 3 51 15,30 2-14-15,19-6 14 16,2-6-3-16,-5-2-2 16,-6-5 9-16,-10 0-9 15,-5-5 5-15,-10-8 0 16,-7-6 0-16,-8 5 7 15,-19 0-7-15,-14 8 0 16,-22 2 1-16,-9 3-4 16,-6 1 3-16,-1-3 0 15,1 2 4-15,4-2 2 16,4 1-6-16,-3 1 0 0,-3 1 8 16,-4 0-10-16,-2 0 2 15,0 0 0-15,0 0-4 16,0 0 4-16,0 0-11 15,6-4-34-15,7-6-108 16,9-2-51-16,3-6-41 16</inkml:trace>
  <inkml:trace contextRef="#ctx0" brushRef="#br0" timeOffset="3502.6533">2135 6039 119 0,'0'0'47'0,"0"0"-45"16,0 0 3-16,0 0 60 15,0 0-31-15,0 0-21 16,0 0 17-16,0 0 11 15,0 0 17-15,0 0-16 16,0 0-25-16,0 0 1 16,14 0-18-16,5 0-2 15,18 0-2-15,9 0 8 16,8 0 1-16,1 0-5 16,1 0 4-16,-1 0 2 15,-8 0-6-15,-5 0 0 16,-8 0 3-16,-16 0 2 15,-7 0-10-15,-11 0-9 0,0 0-65 16,-26 0-68-16,-11 2-117 16</inkml:trace>
  <inkml:trace contextRef="#ctx0" brushRef="#br0" timeOffset="3850.6725">2084 6382 164 0,'0'0'4'16,"0"0"2"-16,142-17 27 16,-86 10 11-16,0-1 1 15,0 4 30-15,-3 0-32 16,-4 3-35-16,-4 1 22 16,-5 0-30-16,-7 0 1 15,-8 0-4-15,-7 0-32 16,-5 5-30-16,-4 5-69 0,0 1-82 15</inkml:trace>
  <inkml:trace contextRef="#ctx0" brushRef="#br0" timeOffset="4151.4766">2104 6944 19 0,'0'0'222'16,"0"0"-180"-16,0 0-17 15,0 0 26-15,136-17-6 16,-96 4-17-16,0 3 13 15,0 1-33-15,-2 4-7 16,2 5-2-16,3 0-26 16,-1 0-38-16,5 14-56 15,-14 6-80-15</inkml:trace>
  <inkml:trace contextRef="#ctx0" brushRef="#br0" timeOffset="4434.9158">2035 7399 241 0,'0'0'99'0,"0"0"-99"16,0 0 0-16,0 0 13 15,0 0 24-15,120 4-11 16,-68-4-22-16,-2 0 6 0,6 0 16 16,2-3-23-16,0 0 16 15,-2 3-19-15,-4 0-3 16,-6 0-40-16,-8 2-123 16,-12 6-68-16</inkml:trace>
  <inkml:trace contextRef="#ctx0" brushRef="#br0" timeOffset="5931.462">2045 6009 70 0,'0'0'0'15,"0"0"45"-15,0 0 33 16,0 0-36-16,0 0-14 16,0 0-6-16,0 0 25 15,0 0-16-15,0 0-29 16,0 0-4-16,0 0-28 16,-4 0-14-16,-9 7 36 15,-3-3-29-15,-1 1 29 16,1-2 4-16,-1 1 8 15,-4-4-4-15,-1 0 0 16,-3 0 0-16,-4 0 5 16,-2 0-3-16,2 0-2 0,-3 0 0 15,7 0-8-15,-2 0 6 16,6 0-8-16,3 0 6 16,5 0-3-16,2 0 6 15,4 0 1-15,3 0-1 16,1 0 0-16,3-3 1 15,0 3 4-15,0 0-1 16,0-1 17-16,0 1-20 16,0-4-5-16,0 0-27 15,12-2-41-15,5-2 48 16,6-3-10-16,-8 4-11 16,-3 0 36-16,-6 1 10 15,-1 1 9-15,-5-2 2 0,0 3 14 16,0 0 2-16,0 2 9 15,0 2-4-15,0 0 18 16,0 0-34-16,0 0-3 16,-5 0-13-16,-17 0-11 15,-9 0-1-15,-7 14 7 16,-4 2 5-16,1 3-3 16,6-4 4-16,6-3-1 15,8 0 0-15,13-5 6 16,3-2-11-16,5-3 5 15,0 3-8-15,0-3 7 16,2 2-12-16,21 2 13 0,6-4 13 16,4 2-6-1,-4-3 4-15,-4 4-11 0,-8 1-5 16,-5 3-5-16,-8 5-37 16,-4 3-22-16</inkml:trace>
  <inkml:trace contextRef="#ctx0" brushRef="#br0" timeOffset="6578.2665">203 5920 250 0,'0'0'8'15,"0"0"-4"-15,0 0-4 16,0 0 40-16,0 0-40 15,0 0 0-15,15 43 12 16,-11-23-6-16,-2 6 11 16,-2 3-16-16,0 3 1 15,0-1 7-15,-8 1-7 16,-5-3-2-16,3-7 0 16,6-8-19-16,2-9-20 15,2-5-6-15,0 0 45 0,0 0 8 16,14-23 4-16,15-17-12 15,12-8 0-15,4-6-15 16,2 1 6-16,-1 9 7 16,-3 6-15-16,-5 12 17 15,-7 8 3-15,-2 8 1 16,-9 6-4-16,0 4-10 16,-4 0-26-16,-3 20-21 15,-6 12 6-15,-7 3-14 16</inkml:trace>
  <inkml:trace contextRef="#ctx0" brushRef="#br0" timeOffset="6888.1835">639 6120 1 0,'0'0'19'16,"0"0"-17"-16,0 0-2 15,-120 12 3-15,107-12 11 16,5 0 56-16,8-14-53 16,0-7-17-16,16-2-6 15,11 1 6-15,-2-2 9 16,2 2-7-16,1 1 27 16,-1 7 0-16,-2 6-6 15,-3 6-6-15,5 2-17 16,-10 0-12-16,-5 18 12 0,-6 10-6 15,-6 6 6-15,0 0 0 16,-12-3-14-16,-2-5-54 16,9-13-55-16</inkml:trace>
  <inkml:trace contextRef="#ctx0" brushRef="#br0" timeOffset="7297.2039">876 5903 34 0,'0'0'25'0,"0"0"-14"16,0 0-5-16,0 0 44 0,0 0-8 15,29 111-15 1,-23-89-11-16,1-5-16 0,-5-6 0 16,5-8-4-16,-2-3-9 15,3 0 13-15,7-3 32 16,8-22-3-16,6-8-27 15,4-6 9-15,-2 6-5 16,-8 8 5-16,-7 9-9 16,-7 14 4-16,-3 2-6 15,1 0-40-15,0 12 26 16,0 10 10-16,1 2 4 16,-4-2 14-16,3-1-3 15,-2-6-1-15,0-5-6 0,-1-6-4 16,2-4-7-16,5 0 7 15,12-7 19-15,10-24 57 16,6-8-68-16,-2-5 3 16,-6 7 6-16,-8 5-13 15,-6 17-2-15,-10 8-2 16,-5 7-42-16,-2 0-230 16</inkml:trace>
  <inkml:trace contextRef="#ctx0" brushRef="#br0" timeOffset="9013.4236">2753 5278 135 0,'0'0'114'0,"0"0"-49"16,0 0-42-16,0 0 11 15,0 0-21-15,0 0-9 16,-4-3-8-16,4 14-8 16,0 17 12-16,0 9-2 15,-4 10 8-15,-2 3-6 16,-5 10 0-16,-1 3 7 15,2 2-14-15,-1 2 7 16,1-9-28-16,8-8-2 16,2-10-47-16,0-14-39 15</inkml:trace>
  <inkml:trace contextRef="#ctx0" brushRef="#br0" timeOffset="9293.4897">3200 5444 145 0,'0'0'225'16,"0"0"-214"-16,0 0 3 15,0 0-14-15,0 0 0 16,0 0-10-16,5 52 10 15,-5-3 3-15,0 5-1 16,0 0 14-16,0-3-9 16,0-5-14-16,0-7-2 0,0-7-38 15,0-8-8-15,0-6-68 16,0-14-29-16</inkml:trace>
  <inkml:trace contextRef="#ctx0" brushRef="#br0" timeOffset="9512.9146">3559 5494 255 0,'0'0'0'0,"0"0"-52"15,0 0 52-15,0 0 6 0,12 116 5 16,-8-69-5-16,1-1-4 15,-1-4 1-15,0-5-3 16,3-3-18-16,0-11-46 16,2-8-17-16</inkml:trace>
  <inkml:trace contextRef="#ctx0" brushRef="#br0" timeOffset="9743.1603">4081 5534 198 0,'0'0'0'16,"0"0"-1"-16,0 0 1 16,0 0 1-16,9 146 5 15,-9-95-4-15,2-5-2 16,1-2 0-16,3-4-1 15,5-6-3-15,3-8-49 16,3-12-26-16</inkml:trace>
  <inkml:trace contextRef="#ctx0" brushRef="#br0" timeOffset="9970.1633">4581 5538 220 0,'0'0'13'16,"0"0"-13"-16,0 0 0 15,0 0 24-15,12 107-6 16,-7-60-4-16,0-1 5 16,-1-2-13-16,1-5-1 15,1-6-5-15,6-8-39 16,1-9-24-16,12-11-60 15</inkml:trace>
  <inkml:trace contextRef="#ctx0" brushRef="#br0" timeOffset="10172.0956">5173 5550 72 0,'0'0'8'0,"0"0"30"16,0 0-6-16,2 139-12 16,3-97-16-16,0-3 1 15,3-6-5-15,6-8-6 16,4-4-20-16,8-11-39 16</inkml:trace>
  <inkml:trace contextRef="#ctx0" brushRef="#br0" timeOffset="10381.8715">5766 5576 107 0,'0'0'5'0,"0"0"38"15,0 0 24-15,0 0-13 16,32 123-20-16,-20-84-29 15,2 2 1-15,-3-4-12 16,3-6 6-16,1-3-48 0,8-12-30 16</inkml:trace>
  <inkml:trace contextRef="#ctx0" brushRef="#br0" timeOffset="22366.2016">8747 12208 131 0,'0'0'127'0,"0"0"-116"16,0 0 3-16,0 0-14 15,0 0 31-15,0 0 0 16,0 0-19-16,-34 0 8 15,32 0-10-15,-7 0-7 16,-4 4 7-16,-10 2-10 16,-5 2 0-16,-3 1-2 15,-1-2 10-15,0-2-8 0,3-2 0 16,3-1 0-16,0-2 1 16,1 0 6-16,0 0-6 15,3 0 13-15,0 0-11 16,2 0 8-16,-1 0-11 15,0 0 0-15,0 0 12 16,-3-5-11-16,-3-2-1 16,0-1 10-16,0 0-8 15,3 2 16-15,0-3 16 16,1 1-13-16,3-2 18 16,-2 1-31-16,4-3 10 15,-3-3 5-15,2 0-22 16,1-8 11-16,-4-1-12 15,-5-1 0-15,3-6 0 16,-1 5 3-16,5 3-3 0,2 0 22 16,0 1-11-1,1 2 4-15,-1-2-15 0,-1 0 2 16,2-2 11-16,1 0-12 16,3-5 12-16,-3 2 2 15,3-5-5-15,-1-1-3 16,1-4-5-16,0-3-1 15,-3-3 19-15,-2-1-20 16,-2 0 0-16,0 4 1 16,3 4 8-16,1 0 0 15,3 4-9-15,1 2 4 16,1-2-4-16,3 1 1 0,-2-3-1 16,4-4 0-1,-1 0 11-15,1 0-11 0,-2 4 0 16,-1-1 4-16,-1 0-4 15,-2-6 1-15,-1 1-1 16,2-2 0-16,-1 3 7 16,4-5-7-16,1 1 0 15,3 0 0-15,1-6-6 16,-1-4 7-16,-1 2-1 16,-1-4 2-16,-3 1 7 15,-3 2-7-15,-1 2-2 16,3 2 2-16,-4-7-3 15,5 4 4-15,-1-3-3 16,4 3 1-16,4 3 9 16,0 4-2-16,2-2-8 0,0 2 0 15,0 4-3-15,0 6 5 16,0-1-2-16,0 5 0 16,0 0 8-16,0 0-8 15,0 0 0-15,0-4 1 16,0-2-2-16,0-3 1 15,0-8 0-15,0-5-1 16,0 4 5-16,0-1-4 16,0 11 0-16,0 6 0 15,0-2-5-15,4 5 5 16,2-2 0-16,0 2 0 16,0 4 4-16,-1 1-4 0,1-1 0 15,-2 0 1 1,6-4-6-16,-6 0 5 0,5-8 0 15,2-11 0-15,3-4 1 16,3-3-7-16,-3 2 5 16,1 9 1-16,-1-1-4 15,-1 4 4-15,3-3 0 16,-5-7-2-16,3 3 15 16,-6-2-12-16,-1 0-1 15,1 5 2-15,2 1-8 16,3-4 6-16,5-6 0 15,5 1-4-15,0-4-8 16,0 5 12-16,-5 8 0 0,2 1 3 16,-2 1-1-1,-3 2-2-15,1 2 0 0,-3-4-1 16,3-9 8-16,1-7-7 16,2 0 0-16,-1 0 6 15,-1 7-18-15,-1-2 12 16,-1-3 0-16,1-4-5 15,-3 1 8-15,-3 1-3 16,-4 11 0-16,-4 1 5 16,3-5-10-16,-1 4 5 15,3-1 0-15,0 2-4 16,-3 5-3-16,5-3 6 16,-3-2-4-16,-1-6 5 15,2-10 0-15,-5-1 0 0,3 3-2 16,-3 8-5-16,-2 10 6 15,4-4 1-15,0 2 0 16,3-2-16-16,-2 0 15 16,0 3-8-16,-1 5 9 15,-2 1-5-15,0 2 11 16,-2-5-6-16,0-2 0 16,0-1-5-16,0 4-5 15,0 2 10-15,0 4 0 16,-11-1-4-16,4 1 6 15,-4 1-2-15,5 6 0 16,-1 1 3-16,0 4-8 16,2-1 5-16,3 2 0 0,0-2-6 15,2 1 0-15,0 2 5 16,0-1-8-16,0-1-12 16,0 2 15-16,0-4-13 15,0-1 2-15,0-3 14 16,7-6-21-16,2 1 24 15,0-2 0-15,-3 6 4 16,1 5-4-16,-3 4 0 16,4 5 0-16,-4 1-6 15,4 1-9-15,13 0 0 16,10 3 8-16,13-3-20 16,14-1 26-16,7 3-16 0,5 3-1 15,-2 2 16-15,3 1-14 16,-2 1 16-16,1 3-1 15,-5 0 11-15,-5 0-13 16,-7 0 3-16,-6 10-4 16,-6 5-1-16,-6 6-14 15,-4-2 18-15,3 8 1 16,-1 2-1-16,2 3-5 16,5 9 6-16,3 2 0 15,-1 8-5-15,-1 3 6 16,-3 4-1-16,-7 7 0 15,0 3-1-15,-6 8-6 16,-4 7 7-16,-7 8-3 0,-3 8-2 16,-7 6-21-1,-2 4 26-15,1 10-1 0,0 2-1 16,1 3-3-16,0-1 5 16,3-2 0-16,-3-3-4 15,5-4 8-15,2 3-4 16,0-5 0-16,1-2 5 15,-6 1-9-15,-3 5 4 16,-3 8 0-16,0 5-5 16,-14 10-2-16,-4-3 7 15,2-6-2-15,6-10-1 16,1-15-2-16,7-15 5 16,2-8 0-16,0-7-3 15,0 0 8-15,0 8-5 0,0-1 0 16,0 2 8-16,0 2-10 15,0 7 2-15,0 4 0 16,-8 7-4-16,-9 0 8 16,1-2-4-16,5-12 0 15,5-8 5-15,1-10-10 16,2-8 5-16,1 3 0 16,-2 3-2-16,0 0 7 15,-5 5-5-15,-5 4 0 16,-1 5 4-16,-3 1-11 15,3-7-10-15,-2-8 15 0,5-10-8 16,-5 0 14 0,4-7-4-16,-3-3 0 0,6-8 3 15,-3-2-5-15,1-2 3 16,-1 2-1-16,-1-2 4 16,3 2-1-16,-7 10-3 15,-1 1 0-15,-6-4-12 16,0 0-21-16,3-9 27 15,4-5 6-15,-2 2-3 16,0 1 8-16,0-3-5 16,0-1 0-16,-3 3 3 15,-4 4-2-15,1-2-1 16,0 2 0-16,-1-10-3 16,2-4 3-16,0-2-1 0,1-2-3 15,0-5-9-15,1 0 11 16,1-2-6-16,-3 3 8 15,-4 6-2-15,0 6 8 16,0 2-6-16,-2 6 0 16,2 0 1-16,3 2-4 15,3-2 3-15,3-5-21 16,5-6-45-16,1-7 66 16,3-6 0-16,-3 0 13 15,1 0 0-15,0-1-3 16,-1 1-10-16,4-5-18 15,0 0 18-15,6-2-35 16,-3-4-132-16</inkml:trace>
  <inkml:trace contextRef="#ctx0" brushRef="#br0" timeOffset="36410.7493">15556 14546 248 0,'0'0'228'0,"0"0"-145"15,0 0-12-15,0 0-16 0,0 0 0 16,0 0-27-16,0 0-21 16,0 0-7-16,-15-12-3 15,26 24 3-15,18 17 3 16,18 6 0-16,13 7 13 15,16 9-16-15,13 7 1 16,12 2 5-16,10-2-6 16,7 0 0-16,5-10 2 15,3-8 6-15,7-10-11 16,6-10 3-16,15-8-8 16,14-12 2-16,17 0-11 15,6-12 1-15,6-14 7 16,-6-6-19-16,-12 0 19 0,-25 2-7 15,-21 5 16-15,-23 4 3 16,-21-1-2-16,-16-4-1 16,-13 4 14-16,-8-1-14 15,-13 4 21-15,-5 2-19 16,-5-1 4-16,-7 5-12 16,1-4 5-16,-3 5-8 15,-2 4 9-15,-4 4-17 16,-8 4 14-16,-2 0 1 15,-4 0-2-15,0 0-4 16,0 0 4-16,0 0 0 16,5 0 2-16,1 0-50 15,8 0-10-15,1 0-81 16,1 0-120-16</inkml:trace>
  <inkml:trace contextRef="#ctx0" brushRef="#br0" timeOffset="37317.5308">12920 16641 356 0,'0'0'45'16,"0"0"-38"-16,187 36 70 15,-71-18-3-15,22 1-3 16,18-2-6-16,14-3-29 16,8-1 10-16,20-4-18 15,26-9-24-15,23 0 15 16,31 0-19-16,15 0 4 15,0 0-4-15,-3 0 4 16,-22 0-3-16,-18 0-1 16,-30-9-17-16,-17-13 12 0,-9-15-18 15,-9-11 14 1,2-14 9-16,9-14-47 0,8-1 9 16,0 2 11-16,-7 9-30 15,-31 20 22-15,-33 15-9 16,-40 13 28-16,-35 4 16 15,-22 5 10-15,-14 4 42 16,-9 1-6-16,-6 1-14 16,-1 3-9-16,-3-5-23 15,1 5-8-15,-1 0 4 16,1-4-29-16,2 0-5 16,3 2-33-16,3 2-64 15,-8 0-90-15</inkml:trace>
  <inkml:trace contextRef="#ctx0" brushRef="#br0" timeOffset="80881.3956">16011 1851 218 0,'0'0'24'16,"0"0"-22"-16,0 0 37 16,0 0 40-16,0 0-11 15,0 0-32-15,147-45 6 16,-95 21 12-16,2-7-29 15,4-3-2-15,0-5-23 16,-3 0 2-16,-10 1-4 16,-14 3 2-16,-16 3 0 15,-10 4-8-15,-5 3-14 16,0 11 15-16,0 5 7 16,-7 7-4-16,-4 2-5 15,-7 0 1-15,-4 6 8 0,-7 17-4 16,-6 13 10-16,-2 12 16 15,2 10 3-15,4 5-18 16,2 11 19-16,4 4-25 16,5 5 8-16,7-3 9 15,0-4-15-15,6-7 25 16,-2-13-28-16,0-6 7 16,2-10-12-16,-1-8 5 15,-4 0-9-15,1-4-5 16,-5-2-37-16,3-5 5 15,1-4-50-15,6-9-5 16,6-8-4-16,0 0-15 16,20-20 15-16</inkml:trace>
  <inkml:trace contextRef="#ctx0" brushRef="#br0" timeOffset="81113.8752">16370 2053 293 0,'0'0'144'16,"0"0"-107"-16,0 0 18 15,0 0 39-15,0 0-51 16,0 0-39-16,-127 2 25 16,92 10-26-16,4-4 1 15,2 2-4-15,4-3-5 16,0-2-1-16,-4 2-33 0,-9-2-70 15,-6-1-99-15,4-4-131 16</inkml:trace>
  <inkml:trace contextRef="#ctx0" brushRef="#br0" timeOffset="81607.8021">16831 1967 247 0,'0'0'110'0,"0"0"-9"0,0 0 41 16,0 0-66-1,0 0 1-15,0 0-34 0,-55-30-40 16,15 46 27-16,-7 16-30 15,-2 12 5-15,1 4-4 16,2 2 12-16,9-1-13 16,6-5 0-16,10-3 2 15,13-4-10-15,8-5 8 16,0-2-9-16,22-6 6 16,24-4-27-16,17-10 25 15,13-10-6-15,6 0-33 16,7-5 6-16,-4-16-76 15,-7-1-48-15,-15 0-69 16</inkml:trace>
  <inkml:trace contextRef="#ctx0" brushRef="#br0" timeOffset="82754.9091">18814 1569 69 0,'0'0'13'16,"0"0"22"-16,0 0 53 15,0 0-11-15,0 0 11 16,0 0-29-16,33 37-4 16,11-33 20-16,33-4-41 15,33 0-7-15,27-26-27 16,10-16-22-16,-14-11-2 16,-27 2-57-16,-40 1-6 0,-37 7 34 15,-29 11 13 1,-2 10-13-16,-33 10 6 0,-4 6 47 15,2 6 17-15,3 0 10 16,1 14-5-16,-3 18 9 16,-4 12 3-16,-2 16-14 15,0 16 3-15,3 13 0 16,4 11 62-16,1 14-40 16,9 2 0-16,1 0 3 15,7-19-40-15,0-20 10 16,7-17-18-16,-1-12 8 15,-1-10-19-15,6-12-15 16,-1-8-51-16,1-12-29 16,6-6-96-16</inkml:trace>
  <inkml:trace contextRef="#ctx0" brushRef="#br0" timeOffset="82950.9296">18907 2007 605 0,'0'0'134'0,"0"0"-114"16,0 0 34-16,0 0-28 15,127-42-11-15,-15 30-22 16,21 6 7-16,4 3-29 16,-10 3-13-16,-25 0-92 15,-33 0-104-15,-26 0-84 0</inkml:trace>
  <inkml:trace contextRef="#ctx0" brushRef="#br0" timeOffset="83260.0783">20380 1706 479 0,'0'0'90'16,"0"0"-74"-16,0 0-14 16,0 0 9-16,-133-16 7 0,73 22 43 15,-5 24-43-15,-1 14 4 16,3 12 24-16,9 14-46 16,9 7 15-16,12 1-6 15,16-6-5-15,17-7 4 16,0-7-8-16,44-8 0 15,32-6-7-15,28-16-3 16,33-14-13-16,19-14-59 16,-2-12-189-16</inkml:trace>
  <inkml:trace contextRef="#ctx0" brushRef="#br0" timeOffset="84015.4321">23192 1535 403 0,'0'0'108'0,"0"0"-108"0,0 0 0 16,0 0 61-16,0 0-24 16,0 0-31-16,8 8 3 15,40-8 0-15,41 0 45 16,48-5 4-16,31-29-58 16,13-14-12-16,-15-15-25 15,-33 0-9-15,-36-4 32 16,-43 9-30-16,-34 10-22 15,-20 13 9-15,-18 15 4 16,-29 10 20-16,-11 10 13 16,-11 3 20-16,-9 31 13 15,-6 17 12-15,-5 18 4 0,-1 21-10 16,5 19-10-16,-2 7 46 16,5 12-21-16,8 4 2 15,10-5 8-15,12-13-44 16,15-22 3-16,8-22-3 15,8-19-2-15,6-15 1 16,6-10-47-16,-2-10-26 16,0-9-42-16,-1-7-91 15</inkml:trace>
  <inkml:trace contextRef="#ctx0" brushRef="#br0" timeOffset="84203.4034">23096 2049 402 0,'0'0'169'0,"0"0"-145"16,125-24-20-16,-38 16 68 15,17 0-37-15,19 1-33 16,5 0 7-16,-2 3-9 16,-13 1-35-16,-21 3-40 15,-25 0-123-15,-33 0-155 16</inkml:trace>
  <inkml:trace contextRef="#ctx0" brushRef="#br0" timeOffset="84601.0709">24538 1791 529 0,'0'0'111'0,"0"0"-79"16,0 0 26-16,0 0-21 15,0 0 24-15,0 0-46 0,-158-16-3 16,95 60-12-16,-3 14 14 15,-1 14-9-15,11 2-2 16,11-2-1-16,14-3-2 16,16-6 0-16,13-6-2 15,2-3-4-15,31-10-15 16,25-10 3-16,19-10 6 16,16-16 1-16,11-8 1 15,8-4-3-15,-2-24-57 16,-6-4-32-16,-13-6-91 15,-20-3-115-15</inkml:trace>
  <inkml:trace contextRef="#ctx0" brushRef="#br0" timeOffset="98034.8988">12790 2005 295 0,'0'0'347'0,"0"0"-252"16,0 0-95-16,0 0-7 15,0 0-2-15,0 0-21 0,0 0 21 16,14 104 9-16,-5-49 0 15,-1-6 10-15,0-5-4 16,-4-8-11-16,-4-1 5 16,0-5-57-16,0 0-19 15,-20-9-97-15,-5-12-121 16</inkml:trace>
  <inkml:trace contextRef="#ctx0" brushRef="#br0" timeOffset="98223.1351">12924 1555 387 0,'0'0'138'0,"0"0"-3"16,0 0-82-16,0 0-18 16,0 0-35-16,0 0-42 15,11-23-89-15,-4 53-27 16,0 0 45-16,0-4-160 15</inkml:trace>
  <inkml:trace contextRef="#ctx0" brushRef="#br0" timeOffset="98623.9482">13049 1956 355 0,'0'0'4'15,"0"0"0"-15,0 0 61 16,21 153-9-16,-6-95 8 16,1-5-47-16,-6-5-17 15,1-11 0-15,1-11-1 16,-6-9-24-16,1-9-10 16,-5-6-24-16,-2-2 31 15,0 0 28-15,2-14 26 16,3-20-26-16,2-17-19 15,10-7 19-15,10-2 5 16,4 6 0-16,3 13 14 16,-7 14-1-16,-9 13-8 0,-3 11 14 15,-1 3-24-15,-1 15-16 16,5 28 14-16,-3 10 2 16,-1 11 12-16,-8 5 4 15,-1-1-13-15,-1-6-3 16,5-14-10-16,0-12-51 15,4-22-21-15,3-14-47 16,-3-14 52-16,3-32-15 16</inkml:trace>
  <inkml:trace contextRef="#ctx0" brushRef="#br0" timeOffset="99029.705">13546 1881 91 0,'0'0'103'0,"4"-106"-21"0,-4 87 18 15,0 15 49-15,0 4-101 16,5 3-48-16,8 34-46 15,8 30 46-15,6 23 4 16,1 14 21-16,-1 5-8 16,-5-10 2-16,-1-4-13 15,-9-13-6-15,2-16 0 16,-5-18-29-16,-5-19 20 16,-2-18-73-16,-2-11 4 15,0 0 78-15,-8-33 6 16,-13-22-3-16,2-17-6 15,5-20 6-15,5-21 8 16,9-22-10-16,0-10 8 0,5 4 23 16,22 20-2-1,2 30-29-15,4 27 14 0,-4 23-9 16,-4 22 24-16,-4 11-30 16,4 8-5-16,0 0 4 15,4 8-25-15,0 19 26 16,-4 15-1-16,-13 17-4 15,-12 23 5-15,-8 29 12 16,-42 12-4-16,-12 6 4 16,-5-10-12-16,9-27-47 15,16-20-49-15,20-22-111 16</inkml:trace>
  <inkml:trace contextRef="#ctx0" brushRef="#br0" timeOffset="99398.1727">14050 2153 239 0,'0'0'0'15,"0"0"0"-15,0 0 34 16,0 120 11-16,-4-77-31 16,4-3-1-16,0-4-10 15,0-10-3-15,0-9 0 16,15-10-41-16,14-7 27 15,6-14 9-15,13-25 10 16,5-14 2-16,0-12-3 16,-4 0 38-16,-13 7-3 0,-13 17 25 15,-15 21 26 1,-8 14-12-16,0 6-51 0,0 0-27 16,0 23-70-16,0 14 57 15,0 11 8-15,0 2 10 16,0 0 3-16,0-8-8 15,12-5-21-15,12-16-25 16,9-16-11-16,3-5 6 16,2-31-25-16,-2-27-111 15,-7-16 56-15</inkml:trace>
  <inkml:trace contextRef="#ctx0" brushRef="#br0" timeOffset="99572.0498">14650 1717 144 0,'0'0'185'0,"0"0"-38"16,0 0-126-16,0 0-21 15,0 0-29-15,0 0 29 16,11 155 16-16,-1-72 15 16,2 3-22-16,-5 0 9 15,-5-7-18-15,-2-12 0 16,0-12-14-16,0-15-64 16,0-19-15-16,-9-14-38 15,-11-7 6-15</inkml:trace>
  <inkml:trace contextRef="#ctx0" brushRef="#br0" timeOffset="99715.1764">14565 2060 24 0,'0'0'198'16,"0"0"-39"-16,29-130-79 15,9 107-29-15,13 9-10 16,14 7-23-16,4 7-2 16,-1 0-14-16,-7 23-2 15,-18 7-42-15,-22 2-121 16,-21-4-192-16</inkml:trace>
  <inkml:trace contextRef="#ctx0" brushRef="#br0" timeOffset="100192.3999">12742 2893 596 0,'0'0'140'16,"0"0"-104"-16,0 0 20 16,0 0-56-16,0 0 6 0,171-76-17 15,-84 48 11-15,-5 3 0 16,-6 10-2-16,-20 4 4 16,-25 4-5-16,-17 7-8 15,-12 0-36-15,-2 0 29 16,0 28-61-16,-18 23 50 15,-20 27 27-15,-14 15 4 16,-8 10 5-16,-2 7-7 16,4 2 8-16,9-5-11 15,12-13 3-15,16-18-21 16,10-20-3-16,11-19-31 16,0-22-35-16,34-15-30 15,6-15-30-15</inkml:trace>
  <inkml:trace contextRef="#ctx0" brushRef="#br0" timeOffset="100381.879">12808 3208 501 0,'0'0'78'15,"0"0"-69"-15,0 0 29 16,161-56 0-16,-64 36-21 15,11 4-17-15,1 4-1 16,-15 8-37-16,-21 4-77 0,-31 0-161 16</inkml:trace>
  <inkml:trace contextRef="#ctx0" brushRef="#br0" timeOffset="101895.6321">14316 3007 453 0,'0'0'164'0,"0"0"-133"16,0 0 1-16,0 0-19 15,0 0-11-15,0 0-2 16,-117 131 0-16,62-47 3 15,3 3 2-15,8-1 0 16,11-2-5-16,12-12 0 16,15-14-4-16,6-14 0 15,0-16-16-15,15-10 0 16,16-9 19-16,8-9 2 16,5 0 2-16,7-28 27 0,-2-17-24 15,-6-7 31-15,-10-6-30 16,-16 4 5-16,-11 4 17 15,-6 6-27-15,-17 4-4 16,-18 1-13-16,-10 4 1 16,1 1 14-16,4 1 1 15,7-1 0-15,10-3 25 16,9-1-22-16,14-6 5 16,0 0 22-16,14 3-24 15,15 2-14-15,7 8 7 16,1 8-7-16,1 12-9 15,1 6-3-15,-2 5-25 16,3 0 13-16,-5 16-34 0,2 14-28 16,-8 5-103-1,-7-3-121-15</inkml:trace>
  <inkml:trace contextRef="#ctx0" brushRef="#br0" timeOffset="102157.981">14775 2981 455 0,'0'0'178'16,"0"0"-129"-16,0 0-49 0,0 0-16 16,0 0 8-1,0 0 8-15,-23 132 2 0,23-69 11 16,0-7-9-16,4-6-4 15,23-11 0-15,17-15 3 16,24-14-11-16,23-10 7 16,16-13-35-16,-2-23-37 15,-21-12-89-15,-26-5-50 16</inkml:trace>
  <inkml:trace contextRef="#ctx0" brushRef="#br0" timeOffset="102354.3985">15151 2997 467 0,'0'0'88'0,"0"0"-88"0,0 0-15 15,0 0 15-15,-38 104 53 16,32-46-31-16,-2 3 16 16,8 6-22-16,0-2-14 15,0 0-2-15,0-1 0 16,0 1-68-16,0-12-54 15,8-13-178-15</inkml:trace>
  <inkml:trace contextRef="#ctx0" brushRef="#br0" timeOffset="105231.6148">16435 3180 267 0,'0'0'66'15,"0"0"-49"-15,0 0 47 16,0 0 53-16,0 0-61 0,0 0-2 16,0 0-1-16,-32-60-25 15,28 50 18-15,0 1-23 16,4 2-3-16,0 0 7 16,0-4-27-16,0-1-19 15,25-2 8-15,1-2-37 16,10 2 29-16,-1 1 7 15,-3 5 12-15,-3 5-15 16,-7 3 11-16,-7 0-2 16,-3 0-14-16,-1 3-18 15,-3 21 18-15,-8 15 1 16,0 15 12-16,-12 12 7 16,-26 12 6-16,-12 9-4 15,-12 5-2-15,-5 3-6 0,-7-5 5 16,5-13 1-16,14-19 0 15,13-19-5-15,15-17 8 16,12-11-3-16,7-5 3 16,8-5 4-16,0-1 8 15,0 0 6-15,0 0-3 16,0 0-18-16,31-22-3 16,19-6-76-16,16-4 40 15,11-3 12-15,0 2-13 16,2-2-22-16,-11 6 5 15,-3-3-38-15,-9-3-112 16</inkml:trace>
  <inkml:trace contextRef="#ctx0" brushRef="#br0" timeOffset="105883.8887">17186 3060 361 0,'0'0'184'16,"0"0"-151"-16,0 0-23 15,0 0 23-15,0 0-16 0,0 0-17 16,-13-5 0 0,-20 19-9-16,-12 1 9 0,-11-1-13 15,5-6-7 1,4-6 0-16,12-2 11 0,16 0 13 15,6 0-4-15,11 0 15 16,2 0-8-16,0 0 23 16,0 0-30-16,0 0-13 15,0 0 13-15,0 0-32 16,15 10 26-16,8 10-5 16,-3 10 22-16,0 8-12 15,-6 6 1-15,-8 12 0 16,-4 9 28-16,-2 5-27 15,0 2 5-15,0-8-3 16,0-12 8-16,0-14-21 16,0-16 10-16,0-8-25 15,-2-9 12-15,2-4-25 0,-2-1 38 16,2 0 7-16,0-1-2 16,0-26 34-16,0-13-39 15,13-12 0-15,18-8-4 16,12 2 9-16,3 8-5 15,1 10 7-15,0 9-1 16,-2 7-4-16,-3 11 0 16,-13 5 1-16,-4 5 14 15,-7 3-17-15,-5 0-10 16,1 19 6-16,-4 12 1 16,-3 13 3-16,-7 9 13 15,0 7-12-15,-11 6 25 0,-20-3-26 16,-8-5 2-16,0-11-4 15,-6-10-10-15,-2-5-20 16,5-7-22-16,5-8-93 16,10-8-51-16</inkml:trace>
  <inkml:trace contextRef="#ctx0" brushRef="#br0" timeOffset="106342.4299">18064 3032 283 0,'0'0'193'0,"0"0"-95"16,0 0-59-16,0 0-9 16,0 0-7-16,0 0-20 15,7 14-3-15,-24 34-3 16,-19 24 3-16,-11 18 12 15,-11 18 8-15,-2 16-20 16,-3 0 6-16,5-6 0 16,16-26-6-16,15-28-19 15,19-26 7-15,8-16-18 16,0-12 25-16,6-8-4 16,21-2 8-16,13-5 1 0,7-27 10 15,2-7 1 1,-2-9 10-16,-7-4-20 0,-7 0 17 15,-4 2-3-15,-6-1-5 16,-6 7 25-16,-3 5-23 16,-8 7 6-16,-4 11 40 15,-2 1-33-15,0 2 6 16,-12 2-31-16,-15 4-28 16,-5 3 13-16,1 8-30 15,7 1-32-15,5 0-45 16,11 8-108-16,8-3-136 15</inkml:trace>
  <inkml:trace contextRef="#ctx0" brushRef="#br0" timeOffset="107210.5067">19454 2977 251 0,'0'0'243'16,"0"0"-168"-16,0 0 33 16,0 0-38-16,0 0-28 15,0 0 27-15,0 0-38 16,-9-89-25-16,38 66-6 15,13 0-37-15,7 0 33 16,6 5 1-16,-1 4-13 16,-5 6 7-16,-11 4-1 15,-9 4-13-15,-9 0 13 0,-11 9-52 16,-9 20 14-16,0 17 10 16,-38 18 20-16,-24 15 8 15,-12 9 10-15,-4-4-11 16,11-8 8-16,14-12 0 15,14-11 3-15,16-13 0 16,7-10 4-16,11-11-13 16,5-4 9-16,0-7-13 15,19-4 2-15,20-4-5 16,19 0 9-16,11-12 7 16,10-12-25-16,2-5 10 15,2-2-70-15,0-9-70 16,-1-6-103-16</inkml:trace>
  <inkml:trace contextRef="#ctx0" brushRef="#br0" timeOffset="107785.7847">20590 2752 338 0,'0'0'200'16,"0"0"-135"-16,0 0 5 15,0 0-2-15,0 0-55 16,0 0-13-16,-87 3-21 16,22 11-6-16,1 1 19 0,6-3-33 15,16-3 7-15,15-5 18 16,11-4 15-16,12 0-5 16,4 0 6-16,0 1 0 15,0 2-5-15,0 5-39 16,11 4-5-16,7 9 44 15,2 4 10-15,0 10-6 16,-7 7 1-16,-8 9 0 16,-5 9 11-16,0 7-9 15,0 1 11-15,-18-6-13 16,0-13 10-16,5-13-19 16,-1-14 9-16,8-9-14 15,-1-6 1-15,5-7-45 16,2 0 58-16,0-7 20 0,2-22-20 15,22-13-14-15,10-8 14 16,10-3 9-16,10 7 9 16,4 7-16-16,5 10 18 15,-5 9-20-15,-6 6 7 16,-6 7 14-16,-13 7-8 16,-6 0-10-16,-7 9-3 15,-9 21-11-15,-7 8 11 16,-4 10 23-16,-4 9-6 15,-34 2 27-15,-15 12-36 16,-21 4 9-16,-8 4-9 16,3-11-8-16,13-14-31 15,24-17-30-15,19-19-60 0,23-17-45 16</inkml:trace>
  <inkml:trace contextRef="#ctx0" brushRef="#br0" timeOffset="108181.9057">21506 2871 400 0,'0'0'190'16,"0"0"-160"-16,0 0-29 16,0 0 57-16,0 0-58 15,0 0-10-15,-28 92 6 16,-19-9 4-16,-18 15 17 0,-13 10-17 15,0 3 0-15,12-6-4 16,18-20-23-16,26-23-48 16,17-27 38-16,5-19-2 15,0-12 37-15,25-4 2 16,13-7 6-16,9-23 58 16,6-11-56-16,1-10 15 15,-3-2 12-15,-7-5-34 16,-7 9 24-16,-14 6-20 15,-7 7 4-15,-11 7 20 16,-5 4-23-16,0 7 22 16,-7 2-8-16,-15 2-9 15,-7 5-8-15,0 3-3 16,2 6-25-16,10 0-8 0,14 0-156 16,6 0-291-16</inkml:trace>
  <inkml:trace contextRef="#ctx0" brushRef="#br0" timeOffset="109001.4986">23575 2784 186 0,'0'0'244'0,"0"0"-165"16,0 0-34-16,0 0 14 16,0 0-32-16,0 0-27 0,0 19-7 15,0 17 7 1,0 8 46-16,0 4-41 0,0 5 13 16,0-3-18-16,0 0 6 15,0 0-7-15,0-4 1 16,3-6-1-16,5-6-3 15,5-4-50-15,12-8-34 16,8-7-62-16,6-13-154 16</inkml:trace>
  <inkml:trace contextRef="#ctx0" brushRef="#br0" timeOffset="109337.6303">24028 3258 120 0,'0'0'408'16,"0"0"-372"-16,0 0-24 16,0 0-12-16,0 0 0 15,0 0 0-15,-45-58 10 16,41 42-6-16,4 3 16 16,0-6-10-16,0 1 3 15,6 2-11-15,14-1-2 16,10 6 16-16,1 2-10 15,4 4-3-15,-6 3-3 16,-4 2 5-16,-8 0-19 16,-3 0 13-16,-3 10-9 15,-5 7 4-15,-1 6 12 0,-5 5 0 16,0 2 5-16,0-2-5 16,-18 0 8-16,-15-2-14 15,-12-6-15-15,5-12-119 16,11-8-394-16</inkml:trace>
  <inkml:trace contextRef="#ctx0" brushRef="#br0" timeOffset="115982.3035">17061 2109 154 0,'0'0'55'15,"0"0"-54"-15,0 0 56 16,0 0 22-16,0 0-9 0,0 0-18 15,0 0-9 1,0 0 19-16,0 0-27 0,0 0-14 16,0 0-5-16,25 0-13 15,17-2-3-15,16-6 0 16,4 1-6-16,-1 0 1 16,-8 3-9-16,-8-4 10 15,-16 4-3-15,-11 0-3 16,-12-1 10-16,-6 5 0 15,0 0 5-15,0-3-12 16,0-1 7-16,0-6-18 16,0-4-5-16,-4-2-8 15,-9-4 25-15,1 3 3 16,1-3 6-16,1 5 9 16,0 1-12-16,6 5 15 15,2 4 39-15,2 2-41 0,0 3 0 16,0 0-13-16,0 0-16 15,8 0 16-15,13 3-23 16,8 11 23-16,2 0-4 16,-2 1 6-16,-4 0-2 15,-10-3 0-15,-4 0-1 16,-8 6-3-16,-3 3-6 16,0 10 5-16,-29 5 5 15,-10 6 5-15,-5 4 7 16,6-1-12-16,13-8-32 15,25-15-121-15,9-19-219 0</inkml:trace>
  <inkml:trace contextRef="#ctx0" brushRef="#br0" timeOffset="117318.9076">17608 874 179 0,'0'0'110'16,"0"0"-21"-1,0 0 12-15,0 0 15 0,0 0-56 16,0 0-9-16,10-18-35 16,-10 18-14-16,0 0-4 15,0 0-4-15,0 0-12 16,8 21-22-16,0 14 20 16,1 11 19-16,-2 12 1 15,-2 9 0-15,-1 3 1 16,-2 3-1-16,-2-1 0 15,2-1 0-15,1 1 7 16,-1 3-7-16,0 1 0 0,-2-2 3 16,0 0-7-1,2-5 4-15,-2-1 0 0,0-4-3 16,0-8-5-16,2-2 6 16,-2-13 2-16,5-3 0 15,2-6-8-15,2-6 8 16,-3-4 0-16,3-6-1 15,0-3-8-15,-4-5 9 16,-3-1-20-16,0-5 1 16,-2-2 16-16,0 0-4 15,0 0-3-15,0 0-9 16,2 0-54-16,-2 0 31 16,7 0 2-16,7 0-32 15,-2-14-113-15</inkml:trace>
  <inkml:trace contextRef="#ctx0" brushRef="#br0" timeOffset="118367.6306">17650 890 42 0,'0'0'63'0,"0"0"-1"15,0 0 21-15,0 0-31 16,0 0-24-16,0 0-28 15,16-6-4-15,-1 4 1 16,5-6-1-16,3 2-23 0,-6-2-10 16,1 2 36-1,-7 3 1-15,3 0 0 0,-3 3 7 16,0 0-15-16,0 0 8 16,-2 0 0-16,3 0-6 15,-2 0 9-15,1 3-3 16,-1 11 0-16,-2 1 4 15,-1 8-10-15,-5 9 6 16,0 7 0-16,-2 7 22 16,0 8-5-16,0 1-2 15,0 3 26-15,0-4-40 16,0-2 13-16,0-3-2 16,14-2-1-16,-1-1 8 15,1 0-16-15,-1 3 0 0,1-1-2 16,-8 1 7-16,1-2-7 15,-5 1-1 1,0 0 0-16,0-2-1 0,-2-2 2 16,0-1-1-16,2-2 0 15,3-4 7-15,2-4-14 16,2-1 7-16,-1-7 0 16,4-4-8-16,-1-2 4 15,-2-3 4-15,-1-4 0 16,0 1-9-16,-2-6 2 15,-2 0 4-15,1 0 2 16,-1-3-7-16,-2 3 1 16,-2-3 7-16,0-3 0 0,0-1-5 15,0 0 2-15,0 0-5 16,0 0 1-16,-15 2 6 16,-16 1 1-16,-9 1-2 15,-1-3-7-15,6 1-13 16,2-2-13-16,4 0-13 15,6 0 26-15,6 0 15 16,7 0-48-16</inkml:trace>
  <inkml:trace contextRef="#ctx0" brushRef="#br0" timeOffset="158380.4179">9667 2472 28 0,'0'0'39'16,"0"0"-24"-16,0 0-15 16</inkml:trace>
  <inkml:trace contextRef="#ctx0" brushRef="#br0" timeOffset="158858.4192">9058 2121 203 0,'0'0'109'0,"0"0"-40"16,0 0-9-16,0 0-34 16,0 0-15-16,0 0-11 15,0-61-18-15,0 96 3 0,8 23 4 16,-6 27 11-1,-2 17 15-15,0 14-2 0,-20 6 5 16,-7-3-13-16,2-11-2 16,10-13 1-16,3-10-1 15,8-10-4-15,4-10 1 16,0-6-13-16,0-11 6 16,0-5-12-16,0-8-2 15,0-7 0-15,0-7-37 16,0-13 11-16,0-8-28 15,2-8-16-15,31-45 74 16</inkml:trace>
  <inkml:trace contextRef="#ctx0" brushRef="#br0" timeOffset="159587.8508">9193 2119 11 0,'0'0'109'0,"0"0"-53"15,0 0-20 1,0 0-18-16,0 0-16 0,0 0 15 15,-7-4-17-15,7 4 0 16,0 0 21-16,0 0 3 16,0 0 12-16,0-4-18 15,17-8-16-15,19-6 5 16,16-12-7-16,8-8 1 16,4-6-2-16,5 2 1 15,1 1 0-15,1 11-1 16,-2 9 7-16,-9 10-9 15,-13 10 3-15,-13 1-7 16,-16 0 6-16,-10 14-24 16,-5 18 11-16,-3 13 13 15,0 17 1-15,-27 17 33 0,-7 11-16 16,1 11-6 0,-2 7 6-16,8 2-16 0,13 0 4 15,7-4-5-15,7-5 6 16,0-7-6-16,16-6 0 15,8-12 14-15,-1-7-9 16,-3-18-3-16,-3-12-2 16,-3-8 0-16,-5-12 6 15,-5-1-8-15,-2-9 2 16,-2 0 0-16,0-5-2 16,0-4 6-16,0 0-4 15,0 0 15-15,0 0 17 16,0 0 40-16,-4 0-10 15,-34 0-16-15,-22 0-46 0,-23 0-11 16,-12 3 11 0,-5 7 0-16,6 3-11 0,11-1 6 15,17 0 5-15,18-1-8 16,19-5 5-16,14-2-46 16,9-3 12-16,4-1 26 15,-6 4-35-15,-7 1-60 16,-7 3-96-16</inkml:trace>
  <inkml:trace contextRef="#ctx0" brushRef="#br0" timeOffset="165322.9322">9737 2810 82 0,'0'0'81'16,"0"0"-50"-16,0 0-3 15,0 0 17-15,0 0 34 16,0 0-32-16,0 0-20 16,15-14 3-16,3 5-12 15,9-5 8-15,11 0-20 16,13-2-1-16,16-2-8 15,22-1 3-15,20-2 0 16,19-4-1-16,14 1 11 16,13-2-10-16,9 1 0 15,-2-4-5-15,-4 3 4 16,-1-2-15-16,-8 2 3 0,0 0-1 16,-6 2-20-16,-7 0 27 15,-13 4 0-15,-17 1-9 16,-16 4 14-16,-26 3 2 15,-21 4 0-15,-23 2 14 16,-14 3 13-16,-1 3 20 16,-5 0-11-16,3 0-24 15,-3 0 15-15,2 0-27 16,-2 0 2-16,0 0-5 16,0 0-2-16,0-3-3 15,0-3 7-15,-16-4-29 16,-4-2 4-16,-2-3 24 0,-3 1-9 15,2 1-3 1,2 1-2-16,3 2 11 0,7 1 5 16,3 4 0-16,8 3-3 15,0 2 3-15,0-2-21 16,19 2-17-16,25 0 17 16,14 0 21-16,6 0 1 15,-4 2 5-15,-8 14-7 16,-9 6 1-16,-12 2 0 15,-9 6-7-15,-6 0 9 16,-12 3-2-16,-2-4 3 16,-2 0 0-16,0-4 9 15,-15 3-7-15,-28 4 9 16,-17 4 19-16,-15 3-33 16,-6-3-5-16,12-8-61 0,20-6-48 15,24-9 6-15</inkml:trace>
  <inkml:trace contextRef="#ctx0" brushRef="#br0" timeOffset="168067.2366">18299 680 95 0,'0'0'71'16,"0"0"-20"-16,0 0 13 16,0 0 11-16,0 0-69 15,0 0-6-15,0-14-4 16,0 25-4-16,0 10 8 15,0 5 9-15,-7 2-3 16,0 0 12-16,0 0-8 0,3-2-10 16,-2-4 7-1,1-1-1-15,0-6-6 0,3-4 0 16,0-4 3-16,2-5-5 16,0-2 4-16,0 0 13 15,0-20 109-15,22-21-97 16,14-12-21-16,13-3-6 15,5 2 1-15,4 7-4 16,-5 12 3-16,-6 6-7 16,-5 7 3-16,-11 6 0 15,-2 4 0-15,-6 2-8 16,-3 4-11-16,-5 4-9 16,-4 2-64-16,1 0-72 15,-8 0-61-15</inkml:trace>
  <inkml:trace contextRef="#ctx0" brushRef="#br0" timeOffset="182806.9086">17556 3006 103 0,'0'0'98'0,"0"0"-46"16,0 0-24-16,0 0 34 16,0 0 10-16,0 0-38 15,0 0 14-15,0 0-19 16,0 0 0-16,0 0-5 15,0-2-18-15,0-6-6 16,0-7 0-16,16-4-5 0,13-9 1 16,11-6-12-16,11-9-30 15,5-1 8-15,-5-2 7 16,-6 0 20-16,-9 2 3 16,-12 3-2-16,-9 7 7 15,-7 10-3-15,-4 6 6 16,-2 10 14-16,-2 4-12 15,0 2 10-15,0 2-12 16,0 0 2-16,0 0-5 16,0 0-24-16,-27 20 1 15,-12 9 17-15,-9 3 13 16,4 1-4-16,1-4 0 0,12-7 6 16,11-4-8-1,7-9 2-15,4 0-9 0,5-6 2 16,2-1-44-16,2-2 43 15,0 0 8-15,0 0 22 16,0-2 31-16,17-13-53 16,10-7 4-16,8-2-8 15,13-2 5-15,2 2-1 16,4 2 0-16,0 4 3 16,-8 6-5-16,-3-1 2 15,-8 5 0-15,-6 2 6 16,-10 2-4-16,-9 3-2 15,-3 1 3-15,-7 0 4 16,2 0-14-16,4 0 2 16,0 4-5-16,0 11 9 0,-4 3-10 15,3 3 10-15,-5 2-1 16,2 5-29-16,4 0-26 16,4-1-87-16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1:25:34.9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25507 11718 251 0,'0'0'119'0,"0"0"-106"0,0 0 8 16,0 0 35-1,0 0-12-15,0 0 5 0,0 0-41 16,0-38-4-16,0 31 23 15,3 2-25-15,-1 1 10 16,3-4-6-16,2 0-1 16,8-4 1-16,16-11-6 15,25-8 0-15,29-5-7 16,31-8 8-16,33-4-1 16,34-6 0-16,24 0-12 15,16 1 8-15,13 11-8 16,-4 12 4-16,4 12 8 0,-8 8-6 15,-16 10 6 1,-16 0-2-16,-20 0-2 0,-22 7 1 16,-14 4 3-16,-17 1 0 15,-19 0 0-15,-14 2 0 16,-19-2 0-16,-16 0 0 16,-12 0 2-16,-15-1-5 15,-7-6 3-15,-9 1-10 16,-8-6 8-16,-4 3-13 15,0-2 15-15,0-1 0 16,0 3-1-16,0-2 1 16,0 2 0-16,0 0 1 15,4 8 0-15,5-1-1 16,7 3 0-16,5-7-74 16,4-3-248-16</inkml:trace>
  <inkml:trace contextRef="#ctx0" brushRef="#br0" timeOffset="1116.6023">23131 15298 277 0,'0'0'150'16,"0"0"-130"-16,0 0-13 15,0 0-7-15,0 0 31 16,0 0 49-16,0 0-64 16,58 59-1-16,-28-33-15 0,9 9 0 15,13 1 7-15,15 0-5 16,22 3 14-16,23-6-11 15,25 1-4-15,31-11 3 16,17-5-2-16,13-10-2 16,9-8 0-16,7 0-10 15,14-26 3-15,3-18-9 16,8-11-23-16,-3-3 30 16,-13 2-2-16,-13 10 11 15,-20 6 0-15,-23 4 3 16,-12 0-3-16,-14 6 0 15,-7-2 5-15,-2-7-6 0,3-3 2 16,8-9-1 0,9-4 0-16,-3 6 4 0,-11 0-5 15,-20 13 1-15,-22 1 0 16,-24 16-5-16,-19 3 5 16,-13 9 0-16,-11 2-2 15,-7 1 6-15,-10 1-4 16,-6 2 0-16,-1-2 2 15,-5 3 1-15,0 0-3 16,0 0 0-16,0 0-1 16,0 0-1-16,0 0-7 15,0 0-39-15,0 0-51 16,0 0-45-16,-7 0-107 16</inkml:trace>
  <inkml:trace contextRef="#ctx0" brushRef="#br0" timeOffset="18721.5624">21294 16008 87 0,'0'0'126'0,"0"0"-33"16,0 0-1 0,0 0 7-16,0 0-16 0,0 0-15 15,0 0-17-15,0 0 2 16,-115 0-9-16,115 0-11 16,0 0-33-16,0 0 8 15,0 0-18-15,0 0 10 16,0 0-1-16,6-10-5 15,28-20-4-15,26-25 10 16,23-22 0-16,12-6 0 16,-5 3 8-16,-9 5-8 15,-2 11 1-15,2 3-1 0,6-4-14 16,4 5-3 0,0-2-3-16,-5 4-3 0,-11 5 14 15,-22 10 2-15,-24 16 7 16,-16 9 10-16,-13 14-9 15,0 4 22-15,0 0-23 16,-4 0 1-16,-32 0-3 16,-26 10-17-16,-18 26 14 15,-14 12-3-15,-2 8 6 16,5-1 2-16,10-6 0 16,12-12-10-16,18-11 6 15,18-11-8-15,12-8 1 16,15-7 8-16,6 0-9 15,0 0-30-15,39-13-46 16,33-22-10-16,26-14 90 0,18 0 8 16,-2-1-1-16,-3 6-1 15,-12 7 4-15,-15 11 5 16,-16 8 9-16,-22 8-5 16,-19 8 10-16,-16 2-20 15,-9 0 1-15,-2 0 2 16,0 20 1-16,-15 30 2 15,-23 31 65-15,-14 11-48 16,-6 12-4-16,5-6-20 16,11-12-10-16,19-6-20 15,12-19-158-15</inkml:trace>
  <inkml:trace contextRef="#ctx0" brushRef="#br0" timeOffset="53064.9455">18466 1239 119 0,'0'0'103'0,"0"0"-36"16,0 0 35-16,0 0-37 16,0 0-20-16,0 0 22 0,0 0-32 15,2-38-5-15,-2 38 7 16,0 0-26-16,0 0 4 15,0 0-15-15,0 0-14 16,0 8 13-16,5 30-27 16,4 25 28-16,-1 29-8 15,1 29 18-15,-9 41-14 16,0 25 4-16,-20 14 0 16,-13 15 0-16,0-9 2 15,2-2-2-15,10 3 0 16,19-4 4-16,2 11-10 15,19-4 1-15,16-12-18 16,0-16 14-16,-6-31-4 16,-7-20 13-16,-6-21-5 15,-10-22 7-15,-1-14-2 0,-5-13 0 16,0-8 1-16,4-8-10 16,1-8 9-16,4-12-16 15,-3-8 15-15,1-10-66 16,-5-6 33-16,6-2 25 15,2 0-14-15,9-2-54 16,2-18-74-16</inkml:trace>
  <inkml:trace contextRef="#ctx0" brushRef="#br0" timeOffset="54136.8806">17064 3950 268 0,'0'0'128'15,"0"0"-109"-15,0 0-1 16,0 0-14-16,0 0 20 16,0 0-9-16,-11-8-9 15,11 8-12-15,0 0 6 16,0 0-8-16,29 13 6 16,24 8 4-16,45-4-2 15,56-4 4-15,58-13 4 16,50 0-16-16,51-6-6 15,37-12-2-15,29-2 9 16,24 2 14-16,-2 0-4 0,-6 6 34 16,-20 0 6-1,-28-1-1-15,-33 4-23 0,-46-3-18 16,-54 4 8-16,-56-1-4 16,-46 1-4-16,-38-1-1 15,-24-1 6-15,-12 3-8 16,-11 2 2-16,-11 5-19 15,-12 0 15-15,-4 0 8 16,0 0-3-16,0 0-1 16,0 0 7-16,0 0 1 15,0 0-5-15,0 0-2 16,0 0 22-16,0-2-3 16,-8-3 24-16,-6-11-35 15,-1 1 2-15,-4-5-18 0,2-3 7 16,-1 4 0-16,0-2-3 15,-2 1-21-15,4-1 10 16,-1 2 3-16,3 1-14 16,5 6 21-16,3 3-1 15,4 6 4-15,2 3-4 16,0 0-36-16,0 0-26 16,0 0 7-16,24 0 42 15,10 12 16-15,8 8 2 16,7 2 0-16,2-2 2 15,0 2 4-15,-4-4-6 16,-7-4 6-16,-13 0-6 16,-12-2 25-16,-10 7-22 0,-5 11-1 15,-40 20 34 1,-43 20 15-16,-37 17-22 0,-22 5-29 16,-5-16-68-16,22-26-245 15</inkml:trace>
  <inkml:trace contextRef="#ctx0" brushRef="#br0" timeOffset="56268.2598">16594 3979 164 0,'0'0'84'16,"0"0"-81"-16,0 0 44 0,0 0 1 15,0 0-31-15,0 0-14 16,4 0-3-16,-2 0 0 16,0 0 0-16,5 0 5 15,5 0-5-15,3 0 4 16,12 0 3-16,6 0 34 16,9 0-22-16,7 0-2 15,5 0-2-15,4-12-9 16,-2-2 21-16,1-5-21 15,-1-1 2-15,-2 1 23 16,-5-2-30-16,-5-2 10 16,1 3 7-16,-1-4-15 15,4-1 25-15,0-3-26 0,4-1 0 16,1-3 8-16,-4 1-6 16,-4-2-1-16,-5-1 16 15,-7-2-14-15,-6-3 25 16,-2-2-16-16,-3 3-9 15,-5 2 9-15,0 2-10 16,-7 1 2-16,1 4-3 16,1-2 6-16,-1 3-11 15,-3 0 2-15,-2 2 0 16,-2 1 10-16,0-2-8 16,3-4-2-16,-3-1 6 15,2 1-2-15,2-10-2 0,-4 2-2 16,3-4 0-16,-5-1-10 15,0 3 12-15,-2-2-2 16,0 7 0-16,0-2 4 16,0 2-6-16,0 4 2 15,0-3 0-15,0 3-4 16,2-2 4-16,6 1 0 16,-2-6-1-16,3 1 4 15,-1 1-5-15,2 0 2 16,1 3 0-16,-3 1-2 15,4 6 2-15,3-4 0 0,1 1-1 16,2-2 3 0,2-1-8-16,-3-4 6 0,4 3 0 15,-3-1-3 1,1-6 3-16,2 1 0 0,1 2-1 16,-2-3-4-16,2 2 2 15,3 1 3-15,-3-1 0 16,3 7-7-16,-3 6 6 15,-2-1 1-15,3 8 0 16,-4 1 3-16,2 2-9 16,3 4 6-16,1 2-1 15,8 1-9-15,3 2 7 16,4 3 3-16,0 0-2 16,2 4 1-16,0 0-3 0,1 0 4 15,-1 15 0 1,1 6-11-16,-5 5 11 0,2 6-1 15,-3 7-2-15,2 6 2 16,-4 12-1-16,3 5 2 16,2 4 0-16,-2-2-2 15,0-4 3-15,-2-2-1 16,-5-1 0-16,-4-6 3 16,-3 8-4-16,-4 1 1 15,-2 3 0-15,0 4-2 16,-3-4 2-16,4-4 0 15,-2-2-1-15,3-7 8 16,3-3-11-16,1 2 4 0,2-3 0 16,1 0-2-1,0 2 4-15,2 1-2 0,-4 4 0 16,2 0 5-16,-3 5-6 16,0 0 1-16,1 6 0 15,0 0-3-15,-3 5 4 16,5-2-1-16,-3-4 0 15,0-5 4-15,3-8-4 16,-4-8 0-16,-4-4 3 16,2-6-7-16,-1-1 4 15,-3-3 0-15,4-2-1 16,-1-2 8-16,2-4-9 16,-2-2 2-16,5-1 0 15,-3 1-3-15,2-4 4 0,1 3-1 16,-3-5 0-16,5 2 8 15,0-1-8-15,2-4 0 16,2 1 0-16,0-2 15 16,1 1-11-16,-3-6-3 15,6 1 5-15,1-2 2 16,11-2-6-16,4 0-2 16,0 0-35-16,-11-18-54 15,-20 0-290-15</inkml:trace>
  <inkml:trace contextRef="#ctx0" brushRef="#br0" timeOffset="57042.4929">17859 3868 106 0,'0'0'151'0,"0"0"-151"16,0 0 9-16,0 0 20 0,0 0 14 16,-127 16-19-16,76-12-8 15,-12-3 10-15,-21-1-7 16,-23 0-14-16,-20 0 7 15,-27 0-6-15,-18 0 0 16,-2 0 27-16,10-5-16 16,23 1 50-16,30-1-14 15,22 5-29-15,22-1 9 16,18 1-31-16,13-2 3 16,16 2-9-16,9 0 4 15,5 0-5-15,-2 0-45 16,2 0-103-16,-1 0-107 15</inkml:trace>
  <inkml:trace contextRef="#ctx0" brushRef="#br0" timeOffset="57792.3587">18353 976 199 0,'0'0'223'15,"0"0"-183"-15,0 0-20 16,0 0 4-16,0 0-24 15,0 0 3-15,-46 76-3 16,7-6 51-16,-2 2-43 16,5-7 6-16,7-17-14 15,14-13 0-15,7-14-1 16,2-11 5-16,6-3-6 0,0-7 2 16,0 0 0-1,0 0 15-15,0-12-11 0,14-26-4 16,20-17-33-16,15-14-17 15,8 2 19-15,1 4 29 16,-4 15 2-16,-7 13-4 16,-16 16 4-16,-11 10 0 15,-9 6 5-15,-2 3-5 16,2 0 0-16,3 21 0 16,5 12 0-16,4 11 4 15,12 13-4-15,13 3-4 16,10 1-9-16,4-12-237 15</inkml:trace>
  <inkml:trace contextRef="#ctx0" brushRef="#br0" timeOffset="58510.9302">18129 4313 76 0,'0'0'62'15,"0"0"-58"-15,0 0-4 16,0 0 1-16,0 0 4 16,0 0 31-16,-33 38-1 15,20-52-21-15,1-7-8 16,5-6 51-16,7-3-49 0,0 0 6 16,9 0-11-16,22 2 16 15,6 6-8-15,3 4 8 16,-1 8-13-16,-1 3 15 15,-6 7-15-15,-12 0-5 16,-6 0 3-16,-8 7 1 16,-6 13-5-16,0 3 14 15,-4 5 26-15,-19 5-5 16,-2-3-35-16,-10-1-10 16,-5-14-97-16,-3-13-217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1:26:59.3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5285 15291 163 0,'0'0'87'0,"0"0"-80"16,0 0-3-16,0 0 74 16,0 0-4-16,0 0-32 15,0 0 2-15,0-5-12 16,0 5 18-16,0 0-9 16,0 0-22-16,0 0 14 15,0 0-28-15,0 0-4 16,0 0 5-16,0 0-4 15,0 0-2-15,0 0 0 16,0 0-16-16,2 0 15 16,6 0-19-16,9 12 13 15,5 10 0-15,7 6 13 0,2 2-6 16,1-2 0-16,-3 7 7 16,2-3-8-16,0-5 1 15,0-1 0-15,-2-4 1 16,0-5 5-16,-2-7-6 15,-3-5 0-15,3-1 4 16,-1-1 7-16,3-3-1 16,3 0 7-16,1 0 9 15,-2 0-17-15,-4 0 11 16,-2 0-13-16,-7 0-6 16,-5 0 22-16,-4 0-20 15,-3 0-1-15,-3 0 18 16,-3 0-19-16,0 0 10 15,0 0-5-15,0 0 1 0,0 0-4 16,0 0-3-16,0-3-13 16,2 2-3-16,11-7-56 15,10-2-9-15,6-3 28 16,4 1-108-16,-6 6-135 16</inkml:trace>
  <inkml:trace contextRef="#ctx0" brushRef="#br0" timeOffset="1084.9836">9558 15330 178 0,'0'0'209'15,"0"0"-142"-15,0 0-66 0,0 0-2 16,0 0-7-16,0 0-3 15,0 0 9-15,5 4 4 16,-1-1-1-16,8 4 23 16,-2 0-15-16,8 4 14 15,9 1-14-15,6 4-3 16,12 0 16-16,1 2-19 16,8-1 4-16,-2 0-4 15,3-2 1-15,6-12 10 16,3 1 4-16,5-4 16 15,0 0 7-15,1-7-20 16,-1-12 22-16,6-6 1 16,1 2-25-16,-5 3-6 15,-13 4-13-15,-13 6 0 16,-18 1 12-16,-12 6-10 0,-4-1 21 16,-6 2 5-16,-3 2-19 15,-2-5 22-15,0 5-15 16,0 0 0-16,0 0 16 15,0 0-31-15,0 0 14 16,0 0-15-16,0 0 3 16,0 0-13-16,0 0 8 15,0 0-4-15,0 0-2 16,0 0 13-16,0 0-5 16,0 0 0-16,0 0 6 15,0 0-14-15,0 0 1 16,0 0-25-16,0 0 4 0,0 0-44 15,0 0-17-15,0 0-52 16,0 0-44-16,0 0-28 16,0 5 22-16</inkml:trace>
  <inkml:trace contextRef="#ctx0" brushRef="#br0" timeOffset="28404.0296">22986 9152 155 0,'0'0'114'0,"0"0"-91"15,0 0 27-15,0 0 9 16,0 0-6-16,0 0 6 16,0 0-33-16,2 0-9 0,-2 0-4 15,0 0-8-15,0 0 13 16,0 0-4-16,0 0-1 15,0 0 9-15,0 0-19 16,3 0-3-16,-3 0 0 16,5 0-14-16,4 0 8 15,13 4-56-15,14 8 59 16,20 4-2-16,17-2 10 16,20-2-2-16,21-4 17 15,13 0-19-15,18-2 12 16,17 0-13-16,13-2 2 15,16-4-6-15,10 0 8 0,-3 0-4 16,3 0 0 0,-8-10-4-16,-16 2 3 0,-15-1 1 15,-12 4 0-15,1 3-5 16,3-3 7-16,1 5-4 16,1-5 2-16,-7-2-10 15,-11 0 4-15,-7-1 6 16,-11 0 0-16,-8 0-5 15,-12 2 7-15,-3 2-2 16,-4-1 0-16,-1 5 7 16,-1 0-12-16,0 0 5 15,3 0 0-15,4 0-6 16,0 0-4-16,-5-5 6 16,-6 1 2-16,-8-1-1 15,-8 5-3-15,-2 0 6 0,-2 0 0 16,2 0-9-16,4 7 12 15,6 0-3-15,0 2 0 16,4-3 7-16,-2 0-11 16,-1-4 4-16,-7 2 0 15,-4-2-5-15,-4 0 8 16,-3 2-3-16,-4 2 0 16,-2 2-1-16,4 1-6 15,3-2 1-15,9-2-8 16,3 2 9-16,8-5-11 15,-8-2 16-15,-1 2-2 16,-7-2 2-16,-9 0-4 0,0 2 4 16,4 0 0-16,5 3-6 15,4-2 8-15,5 1-2 16,-1-2 0-16,0 3 3 16,-7-5-6-16,-7 5 3 15,-10-3 0-15,-9 3-3 16,-6-5 6-16,-3 5-3 15,-4-3 0-15,0 2 10 16,0 0-9-16,2 1-1 16,3-4 0-16,2 3 12 15,0-2-10-15,-5 0-2 16,-10-2 0-16,-7 3 11 16,-7-3-14-16,-5 0 3 0,-2 0-8 15,0 0 7-15,-25 0-178 16</inkml:trace>
  <inkml:trace contextRef="#ctx0" brushRef="#br0" timeOffset="29709.7683">22781 11008 187 0,'0'0'0'0,"0"0"-19"16,0 0 18-16,0 0 1 16,0 0 33-16,0 0-22 15,16 0 4-15,0-2-8 16,10 2 23-16,13 0 24 16,11 0-27-16,20 0 16 0,14 0-4 15,17 0-23-15,12 0 24 16,17 0-22-16,8 0-14 15,18 0 12-15,16 0-12 16,10 0-1-16,21 0-3 16,11 0 4-16,3 0-8 15,5 0 4-15,-4 0 0 16,-3 7-6-16,-4 1 7 16,4 1-1-16,1-4 0 15,5-5-21-15,-1 0 19 16,-2 0-10-16,-1 0 4 15,-14-8-3-15,-11-1 6 0,-5 4-15 16,-16 0 10 0,-5 1 1-16,-8 3 5 0,-15-1 1 15,-4 2-21-15,-6 0 7 16,-15-2-10-16,-10 0 27 16,-10-1-1-16,-4-1 3 15,-5 3-3-15,-6-2 1 16,-12 2-1-16,-11 1-5 15,-13 0 2-15,-7 0 4 16,-9 0 0-16,-6 0 1 16,-5 1-4-16,-2 3 3 15,-7 0 0-15,-2-1-4 16,2-1 8-16,-4 0-4 0,6 0 7 16,1-1-5-1,3 1 8-15,2 0-7 0,-4 3-2 16,1-1 6-16,-5-3-4 15,-5 2-3-15,-2-3 0 16,-4 0 6-16,0 0-1 16,0 0 0-16,0 0-2 15,0 0 11-15,0 0-10 16,0 0 5-16,4 0-2 16,-4 0-1-16,0 0-5 15,0 0-1-15,0 0 0 16,0 0-2-16,0 0 4 15,0 0-2-15,0 0 0 16,0 0-16-16,0 0-21 0,0 0-46 16,0 0-109-16</inkml:trace>
  <inkml:trace contextRef="#ctx0" brushRef="#br0" timeOffset="92691.8952">16310 1881 123 0,'0'0'115'16,"0"0"-35"-16,0 0-40 0,0 0 38 15,0 0 1-15,0 0-55 16,0 0 12-16,-33-57-10 15,33 57-26-15,0 0 11 16,0 0-9-16,0 0 4 16,0 0-6-16,0 0-15 15,0 32 5-15,0 19 10 16,0 18 11-16,0 4 20 16,0-1-19-16,-7-9-3 15,-1-12-1-15,-2-13 0 16,3-6-5-16,1-11-3 15,6-11-13-15,0-6-3 0,0-4-93 16,15-21-128-16</inkml:trace>
  <inkml:trace contextRef="#ctx0" brushRef="#br0" timeOffset="92993.7711">16295 1521 327 0,'0'0'147'0,"0"0"-99"16,0 0 30-16,0 0 11 15,0 0-35-15,0 0-15 16,-38-12-36-16,38 12-3 16,0 0-9-16,0 7-28 15,0 12-13-15,0 6-27 16,0-4-100-16,0-1-146 16</inkml:trace>
  <inkml:trace contextRef="#ctx0" brushRef="#br0" timeOffset="93465.9467">16584 1973 288 0,'0'0'73'0,"0"0"-57"16,0 0-16-16,0 0 26 15,0 0 17-15,0 0 17 16,23 82-19-16,-23-52 8 16,2 6-16-16,-2 5-33 0,4-4 17 15,-2-1-17 1,6-5 0-16,-4-9-1 16,0-5-6-16,1-10-11 0,-1-3-7 15,-2-4 5-15,5-4 17 16,7-24 3-16,6-14-10 15,9-11 2-15,-1-3 15 16,1 3-7-16,-2 7 0 16,-7 14 4-16,-5 15 11 15,-5 11-9-15,-6 6 8 16,3 0-14-16,-1 6-5 16,6 23 5-16,-1 17 13 15,-3 7-8-15,-5 3 30 0,0 1-32 16,-1-10 2-1,4-3-2-15,3-7-3 0,3-9-14 16,1-12-24-16,2-16-49 16,5 0-77-16,-4-28-124 15</inkml:trace>
  <inkml:trace contextRef="#ctx0" brushRef="#br0" timeOffset="93938.1358">17182 1792 232 0,'0'0'253'16,"0"0"-185"-16,0 0-41 0,0 0 24 16,0 0-51-16,0 0 10 15,35 67-5-15,-16-1 26 16,-4 11 13-16,-4 6-27 16,-4-2-12-16,-7-12-7 15,0-8 2-15,0-11 0 16,0-14-3-16,0-12-4 15,0-9-8-15,0-8-3 16,-2-7-11-16,-3-2 29 16,-2-28 0-16,-2-18-36 15,3-18 34-15,4-13 2 16,2-18 0-16,0-7 3 16,13 3 0-16,11 9 4 15,8 19-7-15,1 11 0 16,0 12 6-16,1 6-1 0,0 6 9 15,-1 10-14 1,-2 6 7-16,-4 11 5 0,-7 7-12 16,-2 4 1-16,-3 8-4 15,-8 33 9-15,-7 19-6 16,0 16 23-16,-26 8-16 16,-13-2 3-16,1-5-10 15,5-11 0-15,6-10 1 16,8-12-1-16,7-11-12 15,10-14-37-15,2-12-91 16,2-7-117-16</inkml:trace>
  <inkml:trace contextRef="#ctx0" brushRef="#br0" timeOffset="94300.8858">17674 1985 63 0,'0'0'53'0,"0"0"24"16,0 0 24-16,0 0 2 15,0 0 24-15,0 0-39 16,12 95-37-16,-26-62-34 16,5 4 9-16,7-7-26 15,2-4 0-15,0-6-17 16,23-8-9-16,8-12 26 16,7 0-8-16,-1-16 8 15,3-17 16-15,-7-3-13 0,-6 1 8 16,-8 6-11-1,-11 9 8-15,-3 11 5 0,-3 4-4 16,-2 5-6-16,0 0-6 16,0 0-17-16,0 26 2 15,0 12 17-15,0 10 2 16,0-2 14-16,0 0-14 16,3-5 2-16,8-10-6 15,4-11-9-15,12-11 1 16,11-9-35-16,11-29-105 15,4-24-83-15</inkml:trace>
  <inkml:trace contextRef="#ctx0" brushRef="#br0" timeOffset="94519.5986">18355 1712 355 0,'0'0'201'0,"0"0"-134"0,0 0-52 15,0 0 2-15,0 0 2 16,0 0 5-16,-14 169 19 15,9-83-1-15,-1 7-18 16,2-3 32-16,2-13-52 16,-1-12-2-16,-2-17-2 15,5-18-17-15,-2-12 2 16,0-12-71-16,-3-6-37 16,-1 0 57-16,-5-28-108 0,-1-16-163 15</inkml:trace>
  <inkml:trace contextRef="#ctx0" brushRef="#br0" timeOffset="94668.7071">18205 2089 223 0,'0'0'158'0,"0"0"-12"16,0 0-22-16,0 0-20 15,0 0-14-15,0 0-90 16,-18-46-2-16,63 46 0 16,28 0 2-16,14-6 10 15,0 0-10-15,-13-2-58 16,-25 4-63-16,-26-1-99 15</inkml:trace>
  <inkml:trace contextRef="#ctx0" brushRef="#br0" timeOffset="95378.2438">20272 1622 288 0,'0'0'31'0,"0"0"-21"0,0 0 16 16,0 0 39-16,120 30 14 16,-60-30-36-16,13 0 3 15,8-16-11-15,-4-7-5 16,0-9 13-16,-11-3-30 15,-12-2 10-15,-14 0-15 16,-15 4 1-16,-15 8 3 16,-10 4-12-16,0 8 1 15,0 9 26-15,0 4-25 16,-8 0-2-16,-15 9 0 16,-6 33-4-16,-8 20 4 15,-1 15 4-15,7 13-1 16,4 10 20-16,7 4-21 0,7 3 14 15,-1-5 2 1,3-12-11-16,2-18-3 0,-3-14-4 16,4-13-2-16,-1-13-6 15,5-12-19-15,4-6-32 16,-2-12-29-16,2-2-100 16,0-4-12-16</inkml:trace>
  <inkml:trace contextRef="#ctx0" brushRef="#br0" timeOffset="95553.1016">20675 2051 432 0,'0'0'83'0,"0"0"-57"16,0 0 23-16,0 0 19 16,116-8-47-16,-58 8-13 15,6 0 11-15,3 0-18 16,-2 3-2-16,-9-3-36 15,-9 0-204-15</inkml:trace>
  <inkml:trace contextRef="#ctx0" brushRef="#br0" timeOffset="95843.1523">21636 1845 423 0,'0'0'124'0,"0"0"-124"16,0 0 14-16,0 0 10 15,-125-24 48-15,82 43-47 16,-7 25 2-16,-6 13-3 16,0 7-6-16,11 4 11 15,11-8-25-15,19-5 5 16,15-8-6-16,0-6 9 15,36-10-10-15,28-7-1 16,23-13 4-16,18-11-10 16,4 0-47-16,-11-8-83 15,-26-14-194-15</inkml:trace>
  <inkml:trace contextRef="#ctx0" brushRef="#br0" timeOffset="96592.2795">24219 1584 423 0,'0'0'14'0,"0"0"-14"15,0 0 2-15,0 0 0 16,78 104 18-16,-10-104 3 16,25 0 13-16,9-22 9 0,4-20-37 15,-13-16 4-15,-15-6-3 16,-20 3-4-16,-21 11-1 15,-16 17-2-15,-17 12-2 16,-4 11 9-16,0 8-3 16,0 2 11-16,-9 0 17 15,-20 20-31-15,-16 24 4 16,-8 23 0-16,-2 12-4 16,1 13 15-16,2 7-11 15,4 12 14-15,5 3-3 16,7-2-16-16,10-9 6 15,8-22-8-15,9-21-8 0,9-16 5 16,0-19-42-16,0-15-13 16,18-10-106-16,4-12-199 15</inkml:trace>
  <inkml:trace contextRef="#ctx0" brushRef="#br0" timeOffset="96775.3696">24431 1937 480 0,'0'0'215'16,"0"0"-180"-16,0 0-34 15,0 0 59-15,0 0-59 16,123-5 11-16,-23 14 18 0,18-3-29 16,9-2-2-1,-2-4-56-15,-16 0-291 0</inkml:trace>
  <inkml:trace contextRef="#ctx0" brushRef="#br0" timeOffset="97094.0968">25679 1733 500 0,'0'0'64'0,"0"0"-16"16,-162 59 19-16,84 1 31 16,2 15-47-16,13 0-38 15,19-4 17-15,19-3-30 16,19-10-1-16,6-3-5 15,24-9 12-15,34-10-6 16,22-9 6-16,14-16-6 16,9-11-20-16,1 0-105 15,-6-26-196-15</inkml:trace>
  <inkml:trace contextRef="#ctx0" brushRef="#br0" timeOffset="97725.2512">27242 1976 401 0,'0'0'16'0,"0"0"-9"16,0 0 23-16,0 0-4 0,0 0 1 16,147 70-27-16,-75-65 0 15,7-1-90-15</inkml:trace>
  <inkml:trace contextRef="#ctx0" brushRef="#br0" timeOffset="97867.5981">28036 2031 504 0,'0'0'48'15,"0"0"-48"-15,0 0-8 16,181 0-10-16,-90 0-158 16</inkml:trace>
  <inkml:trace contextRef="#ctx0" brushRef="#br0" timeOffset="98026.4859">29063 2109 226 0,'0'0'29'0,"0"0"-23"16,0 0-12-16,114 0-6 15,-42 2-5-15,14 0-114 16</inkml:trace>
  <inkml:trace contextRef="#ctx0" brushRef="#br0" timeOffset="98130.1263">29716 2138 4 0,'0'0'163'0,"0"0"-120"15,0 0 19-15,0 0-28 16,0 0-34-16,0 0-11 16,42 1-161-16</inkml:trace>
  <inkml:trace contextRef="#ctx0" brushRef="#br0" timeOffset="101552.8565">17153 3328 14 0,'0'0'24'0,"0"0"5"16,0 0-9-16,6 107-19 15,-1-95-1-15,-5-8 0 16,3-4-4-16,-1 0-5 15,-2-19-9-15</inkml:trace>
  <inkml:trace contextRef="#ctx0" brushRef="#br0" timeOffset="102284.6419">17242 2997 128 0,'0'0'79'0,"0"0"31"16,0 0-3-16,0 0 0 16,0 0-19-16,0 0-27 15,-31-62-12-15,31 62-49 16,0 0-8-16,-2 28 4 16,0 21 8-16,-5 17 3 15,0 15 9-15,-2 8-14 16,0 1 8-16,5 2-10 15,4 3 0-15,0 4 1 0,0-3-1 16,0-2-5 0,0-13 2-16,0-12 6 0,0-13-7 15,2-10 4-15,7-9-11 16,-3-16 3-16,1-8-22 16,0-9 15-16,2-4 4 15,6-4 8-15,14-28 3 16,7-14 1-16,2-20 2 15,0-6 5-15,-7-1-3 16,-9-1-5-16,-6 12 20 16,-7 9-12-16,-7 12 24 15,-2 12-17-15,0 11 11 16,0 10 11-16,0 5-15 0,0 3 10 16,0 0-32-1,0 11-17-15,-4 30 1 0,-19 18 9 16,-6 16 7-16,0-1 4 15,3-6-1-15,1-8-3 16,3-8 0-16,4-10 6 16,5-6-8-16,1-9 2 15,2-8 0-15,-4-2 0 16,-4-5 3-16,-6-5-3 16,-8 0 5-16,-1-6 2 15,-8-1-2-15,4 0-5 16,-7-23 2-16,1-13 29 0,3-13-28 15,-2-5 10 1,1-4 4-16,8 5-16 0,4 8 18 16,7 12-3-16,6 14 8 15,10 9 0-15,1 6-24 16,3 4-1-16,2 0-3 16,0 0-46-16,0 0 0 15,0 0-52-15,0 0-103 16,0 1-126-16</inkml:trace>
  <inkml:trace contextRef="#ctx0" brushRef="#br0" timeOffset="113879.7882">17307 4688 59 0,'0'0'113'0,"0"0"-86"15,0 0-23-15,0 0 65 16,0 0 5-16,0 0-14 16,0 0-39-16,13-17-18 15,3 8 0-15,6-1-3 16,9-4 0-16,7 1-7 0,9-2 0 15,4-2 7-15,-2 6-3 16,-5-1 1-16,-12 6-4 16,-8 2 6-16,-8 4 0 15,-5-3-5-15,-7 3 3 16,-1 0 1-16,4 0-3 16,0 0 4-16,1 13 2 15,3 7-2-15,-4 3 3 16,-7 6 4-16,0 3-7 15,-4 2 13-15,-21 1-11 16,-2 0 1-16,1-6-6 16,5-10-4-16,8-7 0 15,7-8 1-15,6-4 0 16,0 0 4-16,0 0-10 0,0 0-6 16,15 0 18-16,20 0 0 15,11 0 9-15,0-1 2 16,-3-4-6-16,-10 2 5 15,-4 3 6-15,-4 0-15 16,-4 0 19-16,2 0-17 16,-3 12 6-16,2 1 18 15,-4 6-21-15,0 0 12 16,-5 1-5-16,-6 5-12 16,-5-1 29-16,-2 4-13 15,-2-1-5-15,-29 2 18 16,-18 3-12-16,-13-2 1 15,-10 0-19-15,-3-4 10 0,3-4-15 16,7-2 5 0,9-5 0-16,16-4-7 0,9-3 7 15,11-2-10-15,7-3-38 16,6-3-60-16,1 0-16 16,3-7-115-16</inkml:trace>
  <inkml:trace contextRef="#ctx0" brushRef="#br0" timeOffset="118754.1808">12844 2671 14 0,'0'0'52'0,"0"0"1"15,0 0-27-15,0 0-14 16,0 0 5-16,0 0-12 16,0 0 15-16,0 0-16 15,0 0 0-15,0 0-8 0,0 0 2 16,0 0-5-16,0 2 2 16,0 10-28-16,0 6 30 15,-2 8 1-15,-3 8 4 16,1 6 0-16,0 2-1 15,-4 4-1-15,6 4 6 16,0 5-5-16,0 4 8 16,0 2-1-16,-1 5-7 15,3-2 7-15,-2-4-4 16,0 1 0-16,-2-3 4 16,0 5-8-16,-2 6 12 15,0 3 0-15,-1 0 1 16,3-6 2-16,-3-8-11 15,5-11-1-15,-1-10 0 16,1-12 2-16,2-6-5 0,0-10 0 16,0-4 2-16,0-5-8 15,0 0-8-15,0 0 2 16,5-35-2-16,15-23-10 16,7-20-180-16</inkml:trace>
  <inkml:trace contextRef="#ctx0" brushRef="#br0" timeOffset="119354.9998">12935 2632 283 0,'0'0'67'16,"0"0"-39"-16,0 0-9 15,0 0 16-15,0 0 14 16,0 0-36-16,-4-11-7 16,4 11-12-16,0 0 6 15,0-2-18-15,20-3 9 16,22 0 9-16,21-9 4 16,15-3 1-16,13-5 0 15,9-2-6-15,0 0 1 16,-6 4 0-16,-13 4-1 15,-17 8 4-15,-17 4-3 16,-18 4 0-16,-11 0-22 16,-7 0 7-16,-4 0-17 0,1 12 15 15,-1 12 15-15,-3 12 4 16,4 17-2-16,-2 10 11 16,1 14-3-16,1 7 17 15,4 7-12-15,1 1-12 16,3 4 13-16,-1-2-10 15,-1-6-1-15,1-2-3 16,1-7 4-16,-3-3-10 16,-1 0 6-16,-8 3-6 15,-4-7-7-15,0-8-22 0,-11-12 12 16,-18-11 21-16,-7-12-1 16,-8-5 3-1,-10-5 2-15,-8-4-2 0,-9-5 0 16,-14-3-10-16,-16-7-37 15,-10 0-32-15,1 0-4 16,15-7 81-16,24-3 2 16,28 4 41-16,21 2-41 15,19-1-9-15,3-4-60 16</inkml:trace>
  <inkml:trace contextRef="#ctx0" brushRef="#br0" timeOffset="132069.7365">22120 2402 74 0,'0'0'55'16,"0"0"26"-16,0 0-4 16,0 0-2-16,0 0 4 15,0 0-40-15,0 0 18 16,-14-44 1-16,14 42-20 16,0 2-16-16,0 0-22 15,0 0-6-15,0 0-6 16,0 0-2-16,0 0-31 15,0 10-19-15,9 12 49 16,13 11 15-16,5 10 0 16,4 6 1-16,2 7 0 15,3 6 4-15,0 4-5 16,2 4 0-16,-5-6 1 0,1-4-3 16,-5-7 2-16,0-9 0 15,-2-9-5-15,-5-3 12 16,-2-6-7-16,-4-3 0 15,-3-5 6-15,-2-4-7 16,-2-6 1-16,-3-4 0 16,-1-2-8-16,-3-2 17 15,0 0-9-15,0 0 48 16,6-2-10-16,0-22-16 16,3-6-22-16,1-4 0 15,-6-1-1-15,-1 6 3 16,-5 3-2-16,0 5 13 0,0 6 3 15,0 4 19-15,0 7-22 16,0 2-1-16,0 2 6 16,0 0-18-16,0 0-11 15,0 0-15-15,0 17-65 16,0 14 66-16,0 13 25 16,0 4 0-16,0 3 3 15,0-9-3-15,0-7 0 16,0-3 0-16,0-9 3 15,0 1-3-15,4-6 0 16,0-6 5-16,-2-4-3 16,-2-5 3-16,0-2-5 15,0-1 19-15,0 0-3 16,-2 0 40-16,-31 0 11 16,-18-15-55-16,-5-1 2 0,7 1-9 15,14 3-5-15,12 6 0 16,14 2-9-16,5 3-25 15,4 1-56-15,0 0-126 16,0 15-111-16</inkml:trace>
  <inkml:trace contextRef="#ctx0" brushRef="#br0" timeOffset="135590.8366">13840 3232 20 0,'0'0'6'16,"0"0"71"-16,0 0-30 15,0 0-19-15,0 0-7 16,0 0-3-16,0 0 12 16,0 0-28-16,0 0 3 0,0 0-9 15,0 0 8-15,0 0-4 16,0 0 8-16,0 0 3 16,0 0 22-16,0 0 0 15,0 0-13-15,0 0 9 16,0 0-23-16,0 0 7 15,0 0 2-15,0 0-15 16,0 0 13-16,0 0-13 16,0 0 2-16,0 0-3 15,5 0 1-15,15 0 0 16,9-12 11-16,11-3-11 16,7-6 13-16,4-4-13 15,5 0 1-15,2-3 19 0,-7 0-20 16,-9 5 0-1,-11 3 4-15,-8 5 4 0,-10 4-6 16,-7 6-2-16,0 3 0 16,-4-1-6-16,2 3 5 15,-4-2 1-15,0 2-2 16,0 0 3-16,0 0-3 16,0 0 3-16,0 0-1 15,0-1 28-15,0-1-14 16,-14-3-8-16,-7 1-6 15,-2 0-29-15,5 3 28 16,7-2-2-16,5 3 3 16,3 0-3-16,3 0 3 15,-2 0 0-15,2 0 0 16,0 0 3-16,0 0-9 0,0 0 5 16,0-2-6-1,0 2 2-15,0 0-6 0,0 0-2 16,15-1-6-16,12-1 17 15,7 2 2-15,-1-2 0 16,0 2 3-16,-6 0-9 16,-6 0 6-16,-9 0 0 15,-2 0 0-15,-3 10-13 16,-3 4 9-16,-2 4-9 16,0 2 13-16,-2 3 0 15,0-2 0-15,0-1 0 16,0 2-2-16,-13 4 7 0,-11 1-6 15,-5 2 1-15,0 0-12 16,4-4 3-16,8-4-51 16,7-4-30-16,10-11-59 15</inkml:trace>
  <inkml:trace contextRef="#ctx0" brushRef="#br0" timeOffset="135930.0839">14698 2750 142 0,'0'0'97'0,"0"0"-76"15,0 0-18-15,0 0 38 16,0 0-35-16,0 0-6 16,0 25 0-16,0 13 11 15,0 8 26-15,0 11-13 16,-2-1 2-16,-4 0-1 16,1-4-25-16,1-10 0 15,4-5 0-15,-2-8-14 16,-1-3-14-16,3-6-49 15,0-4-46-15,0-8 12 0</inkml:trace>
  <inkml:trace contextRef="#ctx0" brushRef="#br0" timeOffset="136199.9731">14617 2981 176 0,'0'0'174'0,"0"0"-174"15,0 0-8 1,0 0-2-16,0 0 12 0,0 0-2 16,57-1 34-16,-35 1-22 15,3 0 6-15,2 0 1 16,4 0-19-16,0 0 3 15,0 0-3-15,-4 0-42 16,-2 0-38-16,-6 0-50 16</inkml:trace>
  <inkml:trace contextRef="#ctx0" brushRef="#br0" timeOffset="136617.7081">14931 2938 157 0,'0'0'72'16,"0"0"-72"-16,0 0-48 15,0 0 42-15,0 0 9 16,0 0-3-16,64 36 16 16,-35-36-9-16,0 0 10 15,-4 0-15-15,-4 0 1 16,-2 0 0-16,-9-9-3 15,-2 2-1-15,-8 0-1 16,0 4-29-16,0 1 24 16,-5 2 2-16,-15 0-3 15,-7 0 6-15,-4 0 4 0,0 12 6 16,0 5 11-16,6 5-18 16,0 4 22-16,6 3-11 15,3-1 8-15,7 2 7 16,7-2-16-16,2-4-8 15,0-2 2-15,15-6 2 16,16-4-7-16,10-10 0 16,10-2 6-16,11 0-3 15,3-18-3-15,0-4-59 16,0-6 17-16,-7 0-99 16</inkml:trace>
  <inkml:trace contextRef="#ctx0" brushRef="#br0" timeOffset="137263.331">15691 2823 185 0,'0'0'87'16,"0"0"-49"-16,0 0 8 16,0 0 5-16,0 0-32 15,0 0-19-15,-3-4-4 16,-3 8 4-16,-4 8-2 15,0 0 8-15,3-2-6 16,1 1 0-16,0-6 6 0,6-3-6 16,0 0 0-1,0-2 0-15,0 0 10 0,0 0-10 16,0 0 14-16,0 0 3 16,0 0-10-16,0 0 19 15,0 0-14-15,0 0 5 16,0 0 21-16,0-4-37 15,0-6 5-15,-2 1-6 16,-2-3 5-16,0 3-12 16,-5 1 7-16,2 2-6 15,0 4 0-15,1 0 6 16,1 2-2-16,-7 0 2 16,-3 0-22-16,-5 15 18 0,-4 12-20 15,6 4 7 1,7 0 14-16,2-2-11 0,9-3 10 15,0-6-1-15,0 0 2 16,11-2-3-16,7-2 6 16,4-2 0-16,3-2 1 15,-4-2 8-15,0-2-6 16,-7 0-3-16,-6-2 7 16,1 1-7-16,-2 2 0 15,0 3 0-15,-5 4-6 16,-2 5 14-16,0 2-8 15,0 3 2-15,-20 4 3 16,-7-2 2-16,-4 0-7 16,0-6 0-16,1-3-4 0,10-10-3 15,9-1-8 1,7-8-14-16,4 0-21 0,0 0 45 16,0-27-141-16,25-14-62 15</inkml:trace>
  <inkml:trace contextRef="#ctx0" brushRef="#br0" timeOffset="137599.7116">15942 2823 80 0,'0'0'79'0,"0"0"7"15,0 0-16-15,0 0-21 0,0 0-11 16,0 0-38-16,2-8-26 15,-2 30-2-15,-4 14 28 16,-5 8 8-16,1 4 10 16,-2 3-17-16,2-3 6 15,3-4-7-15,-1-4 5 16,4-3-3-16,2-5-2 16,0-5 0-16,0-7-2 15,0-4-1-15,0-5-3 16,0-4-14-16,0 0-18 15,0-6-8-15,0-1-11 16,0 0 34-16,0 0 15 0,0-1 7 16,0-17-64-1,0-9 9-15,0 1 3 16</inkml:trace>
  <inkml:trace contextRef="#ctx0" brushRef="#br0" timeOffset="137877.718">15878 3074 68 0,'0'0'85'0,"0"0"25"15,0 0-42-15,0 0 7 16,0 0 12-16,0 0-32 16,-5-26-1-16,5 26-8 15,0-2-37-15,0 2 12 16,0 0-21-16,0 0 0 16,0 0 0-16,0 0 0 0,0 0-7 15,0 0 1 1,15-3 6-16,8 3-5 0,0 0 5 15,-1 0 0 1,2 0-5-16,-2 0 6 0,3 0-4 16,0 0-7-16,0 0-19 15,0 0 9-15,12 0-23 16,3 0-24-16,2-1-42 16,-6-6-122-16</inkml:trace>
  <inkml:trace contextRef="#ctx0" brushRef="#br0" timeOffset="153701.1849">22133 1417 129 0,'0'0'55'0,"0"0"-29"15,0 0-23-15,0 0 28 0,0 0 18 16,0 0-29 0,0 0-1-16,0 0-17 0,33 0 7 15,-33 0 9-15,0 0-15 16,0 0-6-16,0 22-5 15,0 23-5-15,-17 21 13 16,-17 23 2-16,-4 16 14 16,2 6 10-16,5-1-25 15,13-8 11-15,5-10-5 16,6-13-3-16,5-19 4 16,2-12-8-16,0-12 0 15,0-12-1-15,0-6 5 0,0-7-8 16,5-4-8-1,-3-5-33-15,0-2 16 0,-2 0 14 16,2-14 9-16,-2-20-97 16</inkml:trace>
  <inkml:trace contextRef="#ctx0" brushRef="#br0" timeOffset="154307.7269">22170 1497 11 0,'0'0'63'16,"0"0"-18"-16,0 0-8 0,0 0 8 16,0 0 53-16,0 0-40 15,-10-35-1-15,10 31-19 16,0-5-15-16,0 1 2 15,10-6-25-15,15-1-39 16,11-4 20-16,6-1-27 16,3-2 45-16,0 2-12 15,-3-1-5-15,-5 4 12 16,-5 1 3-16,-8 2 3 16,-6 8-9-16,-9 1 12 15,-5 5-3-15,-1 0 0 16,-1 5-38-16,0 25 22 0,-2 16 3 15,0 21 13-15,0 14 35 16,-17 16-20-16,-6 7 6 16,3 1-10-16,7-6-7 15,6-2 8-15,5-11-9 16,2-7 2-16,0-17 7 16,0-16-8-16,0-13-4 15,0-8 0-15,0-1 11 16,0-2-5-16,-4 4-5 15,-12 2 1-15,-9 2 16 16,-6 0-15-16,-3 0 2 16,-5-2 0-16,1-8 2 15,4-3-2-15,3-8-5 0,5-9 0 16,-7 0-1 0,-2 0 1-16,-5-7-7 0,3-12-5 15,7 6 0-15,10 2 9 16,14 6 3-16,3 2-34 15,3 1-60-15,0-3-47 16</inkml:trace>
  <inkml:trace contextRef="#ctx0" brushRef="#br0" timeOffset="210838.0933">22498 4435 64 0,'0'0'108'0,"0"0"-102"16,0 0 36-16,0 0 37 16,0 0 0-16,0 0-29 15,0 0-25-15,0 0 19 16,23-22-24-16,-17 16-15 0,8-1 34 15,6-2-39-15,6-1-2 16,12-3-3-16,14 8-12 16,8-3 14-16,7 4-14 15,1 0 17-15,-2-1-10 16,-11 5 10-16,-10-3 0 16,-14 3 4-16,-11 0 3 15,-9 0 1-15,-6 0-8 16,1 0 8-16,-2 0-16 15,6 20-10-15,-1 16 11 16,-3 17 1-16,-4 15 6 16,-2 16 0-16,0 14 9 15,-2 16-9-15,-9 4 16 16,7 1-14-16,4-13-2 0,0-19 7 16,9-17-1-16,9-14 3 15,3-8 6-15,0-8-12 16,-5-8 18-16,-3-7-19 15,-2-10-2-15,-9-5 0 16,-2-6 5-16,0 0-9 16,0 0 4-16,0 5 0 15,-15 1 3-15,-14 4 1 16,-5-2 1-16,-1-4-1 16,-8-7 1-16,-1-1-5 15,-10 0 0-15,-4 0-4 16,-2-5-5-16,0-10 7 15,6 0 2-15,8-4 1 16,8 3 7-16,5-2-8 16,4 1 0-16,6-3 2 0,3-3 12 15,2 1-12-15,4-3 15 16,1-2 6-16,0-4-17 16,2 4 42-16,2-6-37 15,0 1-2-15,2-6-3 16,1-6-6-16,-1-6 0 15,0-10-1-15,4-10 10 16,3-6-9-16,0-7 0 16,0 6 5-16,0 0-10 15,0 1 5-15,0 4 0 16,3 3-2-16,-3 15 16 16,0 12-12-16,0 13 2 0,0 17 0 15,0 3 23 1,0 7-27-16,0 2 0 0,0 0-7 15,0 0 0-15,0 0-12 16,0 0-29-16,0 0-89 16,0 18-45-16,0 4-38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0:11:58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9342 8058 59 0,'0'0'0'0,"0"0"-20"16,0 0 20-16,0 0 90 16,0 0-28-16,0 0-28 15,0 0 47-15,0-5 49 16,0 3-28-16,0 2-37 15,0 0 17-15,0-2-44 16,0 2-6-16,0 0-24 16,0 0 3-16,0 0-16 15,0 0 5-15,0 0 0 0,0 0-8 16,0 0 3-16,0 0 5 16,0 0-1-16,0 0-11 15,0 0 3-15,-4 0-17 16,-10 0-1-16,-9 0 8 15,-8 0-56-15,-6 0 9 16,5-8 33-16,8-10 5 16,6-5 27-16,7 2 1 15,8 0 0-15,3 2-1 16,0 3 1-16,12 1 0 16,15 4-3-16,9 4-4 15,3 2 4-15,5 5 0 0,2 0 3 16,-11 0 13-16,-4 0-10 15,-4 7 20-15,-11 8 1 16,-5 3-16-16,-2 6 25 16,-9 12-4-16,0 14-5 15,-11 12 17-15,-32 12-15 16,-12 7 0-16,-5-3-7 16,0-13-15-16,6-10 6 15,9-17-10-15,5-12-2 16,9-6 1-16,6-9-37 15,8-10-23-15,3-1-37 16,10-1-90-16</inkml:trace>
  <inkml:trace contextRef="#ctx0" brushRef="#br0" timeOffset="407.9922">9554 8378 260 0,'0'0'99'0,"0"0"-81"15,0 0-15-15,0 0 66 16,0 0-23-16,0 0-44 16,6 3 10-16,-6-1 3 15,-14 7 19-15,-11-1-4 16,-4-2-28-16,4-5-2 15,9-1 0-15,7 0 6 0,5-3-15 16,4-15 8-16,0-4-33 16,2-2 24-16,23 2 5 15,4 4 0-15,4 1 5 16,3 8 0-16,-3 5-6 16,-2 4 6-16,-4 0 0 15,-7 0 8-15,-2 12-4 16,-7 4 7-16,-4 0 0 15,-7 3-11-15,0 9 19 16,-12 6-8-16,-21 3 5 16,-3-4-16-16,5-6-89 15,16-13-143-15</inkml:trace>
  <inkml:trace contextRef="#ctx0" brushRef="#br0" timeOffset="1599.5881">10347 8346 229 0,'0'0'48'15,"0"0"-44"-15,0 0 42 0,0 0 55 16,0 0-38 0,0 0-25-16,-4 0-2 0,4 0 0 15,0 0 12-15,0 0-27 16,0 0-10-16,0 0-11 15,0 0-8-15,11 0-51 16,29 0 6-16,20 0 53 16,18 0 4-16,7 0-4 15,-5 0 0-15,-8 0-1 16,-14 0 6-16,-12-2-5 16,-8 2 0-16,-11-2 2 15,-11 2-8-15,-12 0-18 16,-2 0-23-16,-2 0 14 15,0 0 5-15,0-6 10 16,-6-2-23-16,-19 0-79 0,-4-2 28 16,-4 3 58-16,1 2 34 15,8-4 26-15,7 6 23 16,7-4 62-16,8 5-4 16,2 0-24-16,0-1-27 15,12 1-56-15,23-3-14 16,16 3 10-16,7 2 3 15,-2 0 1-15,-9 0 0 16,-12 0 0-16,-12 2 12 16,-12 7-12-16,-9-6 0 15,-2 6 11-15,0 8-8 16,-38 13 22-16,-13 11 16 0,-12 1-30 16,5-5-11-16,12 0-10 15,7-5-43-15,16-14-120 16,17-10-235-16</inkml:trace>
  <inkml:trace contextRef="#ctx0" brushRef="#br0" timeOffset="2392.857">11968 7931 526 0,'0'0'152'16,"0"0"-104"-16,0 0 8 15,0 0 7-15,0 0-31 16,0 0-32-16,9-10-12 0,-9 24 6 16,0 32-3-16,-3 22 9 15,-16 24 6-15,-10 12-3 16,-5-2-6-16,3-9-18 15,9-17-32-15,11-20-36 16,11-15-42-16,15-19 1 16,41-21-74-16</inkml:trace>
  <inkml:trace contextRef="#ctx0" brushRef="#br0" timeOffset="2844.3425">12719 8122 413 0,'0'0'174'15,"0"0"-67"-15,0 0-24 16,0 0-18-16,0 0-45 16,0 0-18-16,7-7-4 15,-30 48-25-15,-17 22 27 16,-11 21-2-16,2 3 6 16,14-12-8-16,14-16-43 15,17-17 9-15,4-16 31 16,6-14-36-16,28-12 43 15,15 0 5-15,7-30 13 16,4-20 7-16,-7-10-17 16,-14-2-6-16,-16 4-4 15,-15 10-1-15,-8 8-5 0,-12 12 3 16,-28 5-39-16,-13 9 23 16,-10 6 18-16,-1 2 3 15,3 0 0-15,12-2 1 16,18-2 22-16,11-2 3 15,11-2-25-15,9-3 26 16,0-10-27-16,22-7-19 16,26 0 16-16,12 0-13 15,2 6 8-15,-2 10-5 16,-11 10 0-16,-13 8 9 16,-10 0-23-16,-5 8-32 15,-7 19-6-15,-8 10-84 0,-2 5-28 16</inkml:trace>
  <inkml:trace contextRef="#ctx0" brushRef="#br0" timeOffset="3167.8737">13136 8456 185 0,'0'0'129'0,"0"0"-118"15,0 0 0-15,0 0 40 16,0 0-8-16,0 0-8 16,-54 4-24-16,38-4 7 15,8-2-7-15,3-15-9 16,5-4 18-16,0-9-20 0,13 0-9 16,16 0-2-16,8 10 13 15,-2 6-2-15,1 7 0 16,-5 7-3-16,-2 0 3 15,-6 11-11-15,-4 11 11 16,-3 3 2-16,-9 2 0 16,-7 3 3-16,-9-1-5 15,-34 0-25-15,-8-9-197 16</inkml:trace>
  <inkml:trace contextRef="#ctx0" brushRef="#br0" timeOffset="5924.6133">14146 9639 119 0,'0'0'138'0,"0"0"-69"15,0 0-17-15,0 0 52 16,0 0 3-16,0 0-46 16,6-17-9-16,-6 17 1 15,0 0-20-15,0 0 9 0,0 0-40 16,0 0-2-16,0 0 0 16,-13 23-43-16,-32 31 2 15,-17 33 33-15,-11 25 14 16,1 8-12-16,9-7-13 15,21-22-89-15,15-19 103 16,19-19-22-16,8-11 6 16,6-10 8-16,30-12-10 15,15-14 8-15,10-6 5 16,5-17 9-16,1-16 0 16,-9-9 2-16,-15 1 6 15,-16-5 9-15,-19 2 23 0,-8-2-11 16,-20 3-28-16,-26 4-17 15,-6 9 2-15,-2 7 15 16,8 11 3-16,10-1-3 16,10 6-6-16,12 4 2 15,14-3 2-15,4-6-90 16,35-6-163-16</inkml:trace>
  <inkml:trace contextRef="#ctx0" brushRef="#br0" timeOffset="6269.7043">14458 9760 261 0,'0'0'184'16,"0"0"-184"-16,0 0-71 15,0 0 71-15,116-25 2 16,-60 13 6-16,8-2-14 15,-2-1 10-15,-4 3-4 16,-10 3 0-16,-13 4 3 16,-18 2-5-16,-5 3 2 15,-10 0-11-15,-2 0 9 16,-2 20-4-16,-29 21 6 16,-14 19 31-16,-6 15-10 15,-2 12 10-15,1 1 7 16,3 0-31-16,13-12 2 15,11-13-9-15,19-15-7 16,6-12-9-16,0-16-49 0,29-13-9 16,6-7-55-16</inkml:trace>
  <inkml:trace contextRef="#ctx0" brushRef="#br0" timeOffset="6475.1383">14507 10074 502 0,'0'0'105'0,"0"0"-88"0,167-42-14 16,-93 28 43 0,-3 2-45-16,-5 5 6 0,-12 5-7 15,-11 2-54-15,-28 0-106 16,-15 0-289-16</inkml:trace>
  <inkml:trace contextRef="#ctx0" brushRef="#br0" timeOffset="8266.6287">15180 10152 116 0,'0'0'220'16,"0"0"-190"-16,0 0-22 16,0 0 42-16,0 0 15 15,0 0-35-15,0 0-30 16,0-5-12-16,0 17 12 16,0 15 6-16,-6 16 5 15,-15 7 2-15,-6 10-9 16,-13 4-4-16,-4 0 4 15,1-2-4-15,8-8-7 16,14-13-71-16,17-13-70 16,4-20-102-16</inkml:trace>
  <inkml:trace contextRef="#ctx0" brushRef="#br0" timeOffset="8812.9932">15533 9895 377 0,'0'0'79'16,"0"0"-48"-16,0 0 61 0,0 0-49 15,0 0-28 1,0 0-15-16,54-62-8 0,-17 47 3 15,5 4 0-15,-4 4 5 16,-2 3-6-16,-3 4 0 16,-4 0 4-16,-5 0 2 15,-3 5-16-15,-5 13 16 16,-8 5-15-16,-6 7 10 16,-2 10 2-16,-4 4 6 15,-29 4 6-15,-8-4 2 16,-1-3-7-16,2-12-8 15,11-3-12-15,11-6-35 16,9-9-19-16,9-5-21 16,0-5 18-16,0-1 27 15,27 0 46-15,13 0 19 0,7 0-4 16,4 0 3-16,-2 0 7 16,-9 0-11-16,-9 0 23 15,-8 0-5-15,-8 14-15 16,-5 2 7-16,-6 5 6 15,-4 7 8-15,0 4 27 16,-25 8-13-16,-15 4-4 16,-11-3-28-16,-5-4-20 15,10-7-7-15,12-12-53 16,16-8-38-16,18-10-76 16,0 0-166-16</inkml:trace>
  <inkml:trace contextRef="#ctx0" brushRef="#br0" timeOffset="9261.4122">16598 9865 482 0,'0'0'71'15,"0"0"-56"-15,0 0-15 16,0 0 45-16,0 0-30 15,0 0-15-15,-58 0-15 16,18 0-11-16,4 0 14 16,2 0-48-16,13-7 0 0,9-18-2 15,12-5 11-15,0-6 49 16,27 2 4-16,11 6-1 16,7 5 2-16,1 6 0 15,1 9 9-15,-3 4-10 16,-5 4 25-16,-8 0 17 15,-7 8-19-15,-6 13 13 16,-7 8-8-16,-9 16 18 16,-2 18 26-16,-11 25-10 15,-24 16-26-15,-8 3-9 16,-1-10-26-16,8-18-2 16,7-16-1-16,7-13 0 15,1-13-7-15,2-5 7 16,-2-6-14-16,-1-6 3 0,0-5-45 15,0-2-4-15,-1-6-23 16,6-4-35-16,3-3-59 16</inkml:trace>
  <inkml:trace contextRef="#ctx0" brushRef="#br0" timeOffset="10206.9134">17284 9404 353 0,'0'0'30'0,"0"0"-30"16,0 0 0-16,0 0 40 16,0 0-7-16,0 0-33 15,-98 5-8-15,71-10 6 16,10-11-5-16,7-2-13 16,8-4-6-16,2-2 9 15,0 2 16-15,16 2 1 16,20 4 2-16,13 4 5 15,16 2-6-15,1 4 1 16,-1 6 8-16,-11 0-6 16,-15 0 12-16,-12 0-1 15,-14 11-12-15,-13 6 4 0,0 10-2 16,-42 6 30 0,-24 8 9-16,-13-4-44 0,8-1-81 15,24-14-94-15</inkml:trace>
  <inkml:trace contextRef="#ctx0" brushRef="#br0" timeOffset="21967.2413">16555 12641 17 0,'0'0'39'0,"0"0"-5"16,0 0 51-16,0 0 13 0,0 0-31 15,0 0-19-15,0 0-42 16,-133 22 1-16,108-17 25 16,0-5-13-16,4 5 3 15,-6-1-22-15,-2 6 7 16,-2-2-9-16,-3 0 2 16,1 3 0-16,-1-8 2 15,6 1 3-15,-5-4 0 16,5 0-3-16,-1 0 10 15,-2 0 7-15,-3 0-19 16,-6 0-2-16,-2 0 1 16,-5-2-13-16,1-3 11 0,-4-4-8 15,3-1-7-15,1-2 18 16,4-3 0-16,1 2 7 16,8 0 9-16,1 0-5 15,8 1 20-15,4-2-20 16,6-2-1-16,4 0 15 15,1-5-25-15,6-3-7 16,1-3 1-16,2-4-8 16,0-5 11-16,0-1-16 15,5-4 6-15,4-1 7 16,1 2 6-16,-3 6 0 16,0 2-3-16,-2 6 3 15,-3 1-3-15,4 6 3 0,1 0-10 16,7-1 7-1,5-2-31-15,8-2 16 0,6 0-3 16,1 2 4-16,2 5-1 16,-1 0-17-16,-1 3 8 15,-1 4 24-15,-2 4-15 16,3 2 10-16,1 2 8 16,2 0-11-16,0 2 9 15,5 0 2-15,6 0 0 16,2 0 2-16,8 0 1 15,0 8 1-15,-2 2-4 16,0 4 3-16,-4 4-3 16,-4 0 0-16,-3 6 0 15,-5 2 1-15,-2 6 1 0,-5 4-2 16,-4 5 0-16,-4 5 4 16,-7 2-4-16,-3 3 0 15,-9 2 0-15,-6-1 0 16,0-2 0-16,0-2 0 15,-12-6-4-15,-7-1 3 16,0-7 1-16,-4-2 0 16,3-4-2-16,-2-1-1 15,2-1-4-15,-3 1 7 16,4 1 0-16,-1-2-23 16,-1-3-7-16,-1-7 12 15,-2-5-21-15,-3-4-16 16,0-7-69-16</inkml:trace>
  <inkml:trace contextRef="#ctx0" brushRef="#br0" timeOffset="31185.9887">20704 11263 151 0,'0'0'0'0,"0"0"-60"0,0 0 60 15,0 0 85-15,0 0-51 16,0 0-25-1,0 0 9-15,-4 0 60 0,1 0 13 16,3 0-57-16,-8 0-12 16,-13 2-5-16,-16 20-16 15,-21 14 12-15,-25 19-1 16,-19 15-11-16,-19 11 15 16,-17 4-14-16,-10 1-2 15,-3-7 0-15,-1-9-29 16,12-8-7-16,13-8-2 15,14-6-9-15,19-7 26 16,22-12 1-16,24-7 17 0,19-10-1 16,15-3 5-1,9-6-1-15,3-1 0 0,2 0-3 16,0-2 2-16,0 0-7 16,0 0 8-16,5 0 0 15,17-5-4-15,5-15-32 16,2-6 0-16,0-2 19 15,0-3 12-15,2-1-6 16,-4 5-48-16,2-2 17 16,-1 3 27-16,-1 2 15 15,2 2 0-15,-2-1 0 16,-2 4 5-16,-5 3 17 16,-5 2-7-16,-6 3 33 15,-6 6 23-15,-3 3 10 0,0 0-43 16,0 2-27-16,0 0-8 15,0 0-3-15,-18 14 0 16,-22 12-1-16,-12 10 5 16,-6 2-2-16,2 2-2 15,10-3 0-15,13-8-1 16,10-7 1-16,9-4 0 16,6-3-1-16,3-2 2 15,3 1 1-15,2 0-2 16,0 3 0-16,2-2-2 15,13-1 2-15,4-1-1 16,-1-4-4-16,-3 4 10 16,5 1-5-16,0 2 0 15,4 2 1-15,8 1-5 16,8 6-14-16,7-5-72 0,2-7-164 16</inkml:trace>
  <inkml:trace contextRef="#ctx0" brushRef="#br0" timeOffset="59382.7232">6223 8099 20 0,'0'0'64'0,"0"0"-20"16,0 0 21-16,0 0-19 15,0 0-2-15,0 0-9 16,0 0-19-16,0 0 13 16,0 0-29-16,2-9-1 15,-2 9-9-15,0 0-8 16,0 0 18-16,0 0 0 15,0 0 0-15,0 0-3 16,0 0 3-16,0 0-7 16,0 0 6-16,0 23-20 15,0 13 21-15,-4 12 2 0,-7 8 5 16,0-2-14 0,2 0 7-16,0-3-8 0,0-7 5 15,2-10 3-15,3-10 0 16,-3-4 5-16,5-6-4 15,0-5 10-15,0 0-11 16,2-5 0-16,0 2-5 16,0 0 5-16,0-2 0 15,0 4-1-15,17 1 5 16,8-2-4-16,8 1 2 16,9 1-1-16,6-4 1 15,10-1 3-15,10-2-5 16,15-2 0-16,15 0 6 15,12 0-12-15,10-6 5 0,5-6-22 16,-7 0-21-16,-7-2 8 16,-12 4 34-16,-18 0 1 15,-14 0 2-15,-11 3-1 16,-11-2 1-16,-1-1 11 16,6 0 17-16,10-4-28 15,11-1 1-15,12-4-2 16,-8 3 0-16,-7 5 0 15,-16 2 0-15,-11 4 0 16,-12-2 17-16,-9 2-2 16,-9 4 9-16,-6-1 12 0,-5 2 10 15,0 0 26 1,0-2-27-16,0 2-32 0,0 0-13 16,0-2 3-16,0 2-3 15,0 0 0-15,0 0 7 16,0-2-1-16,-3-4-6 15,-19-6-17-15,-3-2-19 16,-2 2 16-16,4-1 20 16,0 6 6-16,5-1-5 15,3 2 15-15,3-1-6 16,5 4-7-16,7 1 5 16,0-1-8-16,0 3-6 15,0 0-13-15,17 0-59 16,12 0 45-16,8 0 29 15,1 5 4-15,-3 1-2 0,-6 2 2 16,-6-3 0-16,-3 4 0 16,-5 1 4-16,-1 0 5 15,-1 4-9-15,-6 0 0 16,-3 4 4-16,-2 2 2 16,-2 6-1-16,-2 6 17 15,-29 9-8-15,-15 5 5 16,-10-3-19-16,2 0-6 15,8-7-17-15,7-4-27 16,18-10-20-16,9-10-135 16</inkml:trace>
  <inkml:trace contextRef="#ctx0" brushRef="#br0" timeOffset="102182.4023">13130 10258 4 0,'0'0'0'15,"0"0"-4"-15,0 0 4 16,0 0 0-16,0 0 0 16</inkml:trace>
  <inkml:trace contextRef="#ctx0" brushRef="#br0" timeOffset="102945.1067">13130 10258 25 0,'0'0'31'0,"0"0"18"15,0 0-19-15,0 0-12 0,0 0-15 16,0 0-3 0,0-2 0-16,0 2-2 0,0 0-3 15,0 2 5-15,2 17 1 16,11 6 4-16,3 12 31 16,1 3-33-16,4 2 2 15,-2 1 1-15,3-4-5 16,5-3 7-16,0-4 6 15,4 1-12-15,5-4 11 16,-1 2-11-16,4-3 4 16,3 1 0-16,0-3-5 15,3-3 7-15,1 0-6 16,-1-4-2-16,4 1 20 0,2-1-19 16,8-2 8-1,3 1 5-15,2-2-13 0,6 3 11 16,1-4-7-16,-2-1-4 15,5 3 1-15,-3-1-2 16,0 0 0-16,5 2 0 16,-5-3 4-16,6 4 2 15,-6-6-5-15,2 1 1 16,1-3 8-16,3-1-9 16,6-4-1-16,2-4 8 15,0 1-4-15,-3-3-1 16,-4 0 3-16,-5 0 10 15,4 0 9-15,0 0-21 16,4 0-3-16,1-7 2 0,1-3 2 16,-1 0 0-1,5 0-3-15,2-2-1 0,7-1 19 16,2 6-19-16,1-2 3 16,-10 2-4-16,-7-1 6 15,-8-1-8-15,-3 0 2 16,3-5 0-16,3-4-1 15,8-6 5-15,2-2-4 16,0-5 0-16,-9 1 1 16,-9 2-1-16,-9-2 0 15,-11 6 1-15,-4 2 9 16,-9 5-10-16,-9 3 10 0,-3-1 3 16,-4 5-9-16,0 0 6 15,-2 0-10-15,-4 2 0 16,-6 2-4-16,-4 1 5 15,-1 3-1-15,-1 2 0 16,-2-1-13-16,0 1 5 16,0-2-24-16,0 0-5 15,0 2 11-15,2 0-30 16,0 0 4-16,6 0 34 16,0 0-58-16,1 0-46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1:41:39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1025 14471 41 0,'0'0'71'0,"0"0"-29"0,0 0 4 16,0 0-4-1,0 0-5-15,0 0 15 0,0 0-26 16,0 0-5-16,-6 0-21 16,6 0 3-16,0 0-4 15,0 0 1-15,0 0-3 16,0 0-4-16,0 0 5 15,0 0-3-15,0 0 3 16,0 0-15-16,0 11 17 16,13 4 0-16,5 4 2 15,3-1 3-15,11 2-4 16,6 1-1-16,2 4 18 16,6-1-10-16,4 2 8 15,-3-4-9-15,-1-3-6 0,-3 2 12 16,-5-3-13-16,-3-6 0 15,1 0 6-15,4 0-5 16,0-3 12-16,0-1-7 16,0-3-6-16,1 2 17 15,-1-2-13-15,-1 2 5 16,4-3 8-16,-1 1-8 16,4 0 12-16,-2-1-1 15,3 0-12-15,6 0 15 16,0 0-18-16,5-2 0 15,-4 0 2-15,0-2-3 16,4 0 2-16,4 0 5 16,9 0-4-16,10 0 17 15,-6-2-24-15,-2 0 3 0,-1-2 5 16,-9 0-2-16,-3 0-2 16,-2 4-4-16,0-4 10 15,2-1-6-15,7 4-4 16,6-3 0-16,3-5 8 15,2 2-5-15,0-5 1 16,1 1-3-16,-2 1 6 16,2 0-1-16,-2-2-6 15,-1 2 0-15,-5-2 0 16,-6 6 4-16,-7-2-4 16,-7 2 0-16,-2-1 7 15,2-5-13-15,-3 1 6 16,-2-7 0-16,-1 1 3 0,-7 2 4 15,-5-2-7-15,-4 8 0 16,-6-1 5-16,-6 3-6 16,-3 7 1-16,-1-9 0 15,1 4-1-15,-1-2 9 16,7 5-8-16,2-9 1 16,2 4 4-16,1 2 8 15,-9-2-13-15,-5 2 0 16,-7 5 13-16,-4 0-11 15,0 0 13-15,0 0-12 16,0 0 5-16,0 0-8 16,2 0 0-16,-2 0 0 15,2 0 19-15,-2 0-13 0,3 0 20 16,-3 0-10-16,0 0-12 16,0 0 14-16,0-1-18 15,0 1 0-15,0 0 9 16,0 0-5-16,0 0-4 15,0 0 0-15,0 0-25 16,2 0-1-16,7 0-93 16,7 0-128-16,-8 0-15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1:44:35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12314 3069 39 0,'0'0'31'15,"0"0"2"-15,0 0 15 16,0 0-1-16,0 0-27 15,0 0 11-15,0 0-12 16,0 0-8-16,0 0 9 16,0 0-20-16,2 0-5 15,6 0-8-15,5 9 13 16,6 7 6-16,10 3-6 16,8 2 0-16,17-1 17 15,13 0-2-15,11-3 2 0,14-6 3 16,3-3-19-16,3-1 17 15,2-7-11-15,3 0-4 16,-1 0 2-16,-4 0 1 16,-11-5-6-16,-22-2 5 15,-18-2 3-15,-18 5 5 16,-8 3-11-16,-6-5 1 16,5 3 7-16,5-3-6 15,1 1 14-15,6 0-10 16,-1 1-1-16,0 1-9 15,-5 3 2-15,-6 0-13 16,-3 0 0-16,-4 0-61 0,-3 0-93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1:47:05.4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23823 17281 179 0,'0'0'275'0,"0"0"-200"16,0 0-55-16,0 0 45 15,0 0 10-15,0 0-57 16,0 0-11-16,2-4-6 16,0 4 6-16,7 0-14 15,11 0 5-15,22 13 2 16,32 8 19-16,33 1-12 16,38 2 14-16,29-7-13 15,26 0-5-15,14-11-6 16,9-2-1-16,-13-4 3 0,-19 0-7 15,-21 0 10 1,-21-4-2-16,-27-10 7 0,-21 5-6 16,-32-8 14-16,-27 8-4 15,-17-6 2-15,-13 3 28 16,-6 2-26-16,-4-2-10 16,-2 6-5-16,0 3-9 15,0 3-10-15,0 0-64 16,0 0-93-16,0 0-106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1:48:22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19375 932 7 0,'0'0'71'0,"0"0"-30"15,0 0-10-15,0 0 23 16,0 0-10 0,0 0 3-16,-48-104 0 0,48 102-4 15,0 0 1-15,0 2-44 16,0 0 0-16,0 0-3 16,0 0-2-16,0 0 3 15,0 0 2-15,0 0 0 16,0-5 36-16,0-2 23 15,0-7-12-15,0-4-25 16,0-1-6-16,-3 5 21 16,1 5-6-16,2 2 3 15,-3 6 18-15,3 1-51 16,0 0-1-16,0 0 0 0,0 0-24 16,0 0-6-16,0 16-48 15,0 23 31-15,0 24 39 16,0 19 13-16,5 18-5 15,2 21 0-15,-1 13 7 16,3 27-8-16,-5 25 1 16,4 6 0-16,-6 1-3 15,2-12 4-15,-2-28-1 16,1-16 0-16,-3-19 5 16,0-19-6-16,0-20 1 15,0-24-6-15,-5-15-2 16,-1-14 8-16,1-12 0 15,0-6 0-15,5-5 5 0,0-3-12 16,0 1-5-16,0-1-78 16,0 3-15-16,16-3 33 15,3 0-63-15</inkml:trace>
  <inkml:trace contextRef="#ctx0" brushRef="#br0" timeOffset="848.1695">18448 2334 48 0,'0'0'125'16,"0"0"-31"-16,0 0-56 16,0 0-14-16,0 0 38 15,0 0-24-15,27-12-30 16,38 12 0-16,41 0-1 15,35 2 7-15,40 5-14 16,24 2 5-16,26-1-11 16,24-2 2-16,1-2 4 0,5-2-7 15,-1-2 9-15,4 0-4 16,1 0-6-16,-7-12-31 16,-8 0-30-16,-23 0-22 15,-19 0 42-15,-21 0 23 16,-27 1 26-16,-25 6 4 15,-31-3 42-15,-26 3 7 16,-21 2 30-16,-9 1-46 16,-11 2-6-16,-5 0 3 15,-1-2-10-15,-7 2 18 16,-1 0-7-16,-10-3-21 16,-6 3 17-16,-4 0-13 0,-3 0-6 15,0 0-3-15,0 0-6 16,0 0-3-16,0-2 0 15,0 2 5-15,0-5-2 16,-6-5-3-16,-13-4-6 16,-6-4 4-16,-4 0 0 15,0-3 2-15,4 5 10 16,8 4 3-16,3 2 14 16,8 6-27-16,4 3 2 15,-1 1 0-15,3-3 0 16,0 2-3-16,0 1 1 15,0 0-19-15,0 0-1 16,0 0-21-16,3 0 12 16,19 0 20-16,11 0 8 0,9 7 1 15,8 8 0-15,-4 1 1 16,-5 1-5-16,-10 0 4 16,-9-2-5-16,-11-4 2 15,-6-1-4-15,-5 2 7 16,-2 10 0-16,-46 10 3 15,-25 10-2-15,-16 10-1 16,2-11-76-16,29-26-216 16</inkml:trace>
  <inkml:trace contextRef="#ctx0" brushRef="#br0" timeOffset="2832.5946">20060 851 5 0,'0'0'176'0,"0"0"-89"16,0 0-15-16,0 0-10 15,0 0-18-15,0 0-11 16,0 0-24-16,0-9 15 16,0 9 1-16,0 0-25 15,0 0-3-15,11 24-18 16,5 13 21-16,5 16-4 15,2 11 8-15,2 11-5 0,-3 5 1 16,3 4 0-16,-1 1 0 16,9-2 0-16,3-2 0 15,8 1 1-15,8-4 3 16,4-2-4-16,2-1 1 16,1-5 3-16,-1-8-2 15,2-6-2-15,3-10 0 16,-5-7-3-16,2-10 3 15,2-5 0-15,6-5 3 16,1-7 0-16,0-4 9 16,0-7-5-16,3-1 7 15,5 0 19-15,4-5-21 16,4-13 0-16,2-1-3 16,2-3-6-16,2 0 10 15,-5-2-12-15,-3-5 1 0,-4-3 18 16,-2-3-9-16,4-14 9 15,-6-4 2-15,1-8-12 16,-5 1 5-16,-6 6-15 16,0 2 4-16,-5 6 1 15,5-3-1-15,2-2-4 16,4 0 0-16,1 0 6 16,-6-4-4-16,-1 1 2 15,-9 2-1-15,-6 2 10 16,-7 2-3-16,-7 4 3 15,-5 0-12-15,0 2 6 16,2-4-6-16,1 2-1 0,1-2-1 16,0 0-7-16,0 7 10 15,-8 0-2-15,-6 8 1 16,-4 5 6-16,-7 1 0 16,-3 7 5-16,0 5 4 15,-2 0 23-15,-1 4-31 16,0 0-1-16,-2-1 9 15,3 5-16-15,-1-4 17 16,1 1-10-16,-3 0 0 16,1-1 18-16,1 0-22 15,-4 1 6-15,2 4 4 16,-2 2-11-16,0 2 11 16,0 0-13-16,0 0-13 0,0 0 12 15,0 0-30-15,0 0-7 16,4 0-19-16,15 2-59 15,10 16-121-15,8-6 43 16</inkml:trace>
  <inkml:trace contextRef="#ctx0" brushRef="#br0" timeOffset="4087.9653">23457 822 70 0,'0'0'61'16,"0"0"9"-16,0 0-15 15,0 0 0-15,0 0-9 16,0 0-3-16,-12-34-13 16,12 31-25-16,0 0-4 15,0 1 2-15,0 0-1 16,0 2-3-16,0-2 1 15,0 2-10-15,0 0 6 16,0 0-15-16,0 0 10 16,0 0-7-16,0 0-14 15,0 0 8-15,0 0 2 16,0 0-10-16,0 0 16 0,0 0-8 16,-2 0 16-16,-11 0 5 15,2 0-13-15,-2 0 10 16,6-6 4-16,5-6 29 15,0 0-9-15,2 0 5 16,0 2-5-16,0 3 6 16,6 3-25-16,9 4-2 15,4 0 1-15,1 0-2 16,-3 0-2-16,-1 4-3 16,-7 9 5-16,-5-5-1 15,-2 1 2-15,-2-3-2 16,0 1 3-16,0-1-13 0,-4 1-17 15,-16-2-31-15,0-5-117 16</inkml:trace>
  <inkml:trace contextRef="#ctx0" brushRef="#br0" timeOffset="5227.3053">23451 816 7 0,'0'0'36'15,"0"0"19"-15,0 0-10 16,0 0-1-16,0 0-27 0,0 0-17 16,0-8-6-16,0 8-18 15,0 0-12-15,0 0 4 16,0 0 8-16,0 0 17 15,-3 0 5-15,-2 0 2 16,1 0 2-16,-3 4-2 16,1-2 1-16,-1 0-2 15,4 1-17-15,1-3 12 16,2 0 6-16,0 0 21 16,0 0 4-16,0 0-3 15,0-7-7-15,0 1-6 0,0 2-4 16,0 2 22-1,0 2-27-15,0 0-5 0,0 0-15 16,0 0-33-16,0 0-31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1:50:13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18804 8235 38 0,'0'0'30'16,"0"0"15"-16,0 0 5 0,0 0-2 15,0 0 13-15,0 0-16 16,0 0-29-16,-6-27-7 15,6 27-8-15,0 0-1 16,0 0 0-16,0 0 1 16,0 0-5-16,0 0 4 15,0 0 0-15,0 0-9 16,0 0 8-16,0 0-5 16,0 0 1-16,0 9-10 15,2 9 15-15,20 3 0 16,7 0 1-16,7 0 1 15,13-5 2-15,12-5 14 16,16-4 15-16,12-6-23 16,7 3 16-16,3-1-16 15,-8 3-10-15,-9 2 6 0,-10 2-5 16,-16 2-2-16,-16-5-3 16,-16 0-12-16,-4-2 10 15,-4-5 1-15,-1 0 5 16,3 0 10-16,0-7-8 15,2-5 1-15,0-3 2 16,-3 5 7-16,-3 1-11 16,-5 0-1-16,-5 6 0 15,-2 1-7-15,2-1 7 16,0 3-3-16,2 0-8 0,5 0-136 16,5 0-15-1</inkml:trace>
  <inkml:trace contextRef="#ctx0" brushRef="#br0" timeOffset="542.8331">18658 9156 66 0,'0'0'96'15,"0"0"-25"-15,0 0-3 0,0 0-24 16,0 0 20 0,0 0-14-16,0 0-44 0,0 1-3 15,13 4-3-15,16-1-10 16,25-1 4-16,25 2 12 15,18-5-1-15,20 0-5 16,9 0 4-16,1-2 2 16,-9-10-6-16,-16 2 0 15,-19 2-1-15,-23 4 5 16,-22-3-4-16,-16 7 0 16,-15 0-1-16,-5 0-1 15,-2 0 2-15,0 0 0 16,0 0 0-16,0 0-69 15,0 0-75-15,0 0-113 16</inkml:trace>
  <inkml:trace contextRef="#ctx0" brushRef="#br0" timeOffset="10638.5859">20336 16262 38 0,'0'0'36'0,"0"0"25"15,0 0-32-15,0 0 7 16,0 0-22-16,0 0-6 16,0 0 7-16,0 0-10 15,-2-62-5-15,0 53 1 16,-2 4 1-16,4 1 2 16,-3 4-4-16,0-3 4 15,3 1 15-15,0 2-9 16,0 0 9-16,0 0-12 15,0 0-4-15,0 0-6 0,0 0-7 16,0 0-20 0,0 19 26-16,0 8 0 0,12 2 4 15,-1 7 0-15,3 1 2 16,-1 3 2-16,5 4-4 16,1 9 2-16,6-2 2 15,-2 2-4-15,-1 0 0 16,0-7 0-16,-6-2 2 15,-3-9-2-15,-4-7 0 16,0-2 1-16,0-8-4 16,-3 0 4-16,4-8-1 15,-4 2 0-15,1-8 4 16,-1-2 0-16,2 2 11 16,0-4-15-16,13 3 42 15,12 2-9-15,15-1-15 0,17 1-3 16,13 0-13-16,9-1 2 15,7-1-4-15,6 4 0 16,7 1-12-16,12 0 21 16,16 3-9-16,19-4 2 15,11 3-2-15,11-2 12 16,10-1-12-16,1 0-6 16,8 1-1-16,4-4 5 15,-3-4-27-15,1 0 8 16,-4 0 10-16,-1-4 11 15,-5-11 4-15,-1 0-3 16,-11-2 17-16,-5 3-16 0,-6-1-2 16,-5 7-2-16,-5-1-14 15,0 0 6-15,-5 4-2 16,3 5-23-16,-6-3 2 16,-5 3-17-16,-5 0 22 15,-11-4 24-15,-18 4 8 16,-18-2-3-16,-20 2 25 15,-22-4-5-15,-14 4 28 16,-8-4 0-16,-5 4-11 16,-2 0-23-16,-2 0-11 15,-8 0 3-15,-1 0 7 16,-7-4 1-16,0 4 24 16,0 0-7-16,0 0 6 0,0 0-6 15,0 0-18 1,0 0 18-16,0 0-12 0,0 0-16 15,0 0 5-15,0 0-9 16,0 0 0-16,0 0 2 16,0-11 3-16,0-1 2 15,0-9-7-15,2 1-16 16,-2-2 13-16,2-4 1 16,6 4 2-16,0-10 0 15,5-5 0-15,1-7 0 16,-3 0 0-16,-2-5 5 15,-7 0-3-15,-2-6-2 16,0 4-1-16,-2 0-5 16,-7 3 12-16,0 6-5 0,5 9 5 15,2 4 1-15,2 12-1 16,0 4-3-16,0 5 14 16,0 6 15-16,0 2-29 15,0 0 2-15,0 0-5 16,0 0 0-16,0 0-9 15,0 0 9-15,0 0 0 16,0 0-7-16,0 0 11 16,0 0-4-16,0 0 0 15,0 0 4-15,0 0-14 16,0 0-1-16,0 0-19 16,0 0 4-16,0 0-44 15,15 0-89-15,7 0-137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1:51:21.1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9212 7311 94 0,'0'0'73'16,"0"0"-53"-16,0 0 35 0,0 0-3 15,0 0-20-15,0 0 10 16,0 0-15-16,-6-9-12 16,6 9 22-16,0 0-23 15,0 0-7-15,0 0-7 16,0 0-3-16,0 0 1 16,2 0-6-16,18 0 8 15,5 0 3-15,15-6 0 16,9 3-3-16,22-3 15 15,21 0-13-15,21-5 8 16,21-1-10-16,9-6 3 16,13-1-8-16,2-2 5 0,1 2 0 15,-11 1-1 1,-11 1 4-16,-17 2-3 0,-16 4 0 16,-16 1 0-16,-17 4-1 15,-13 1 1-15,-11 2 0 16,-10 2-2-16,-1-2 4 15,-5 3-2-15,-4-6 0 16,-4 2 2-16,-11 2-2 16,0 0 2-16,-12 1-2 15,0-2 33-15,0-5 1 16,0-1-13-16,-16-6-21 16,-11 1-14-16,-6 0 9 15,-5 2-10-15,1 2-15 0,1 0 27 16,5 2 3-1,4 1 8-15,7 2 13 0,7 1-14 16,5 2 19 0,4-1 0-16,4 3-13 0,0 0-13 15,0 0-37-15,4 0 12 16,21 0 11-16,11 9 14 16,9 5-5-16,1 2 5 15,3-4 0-15,-1 0-5 16,-2-4 9-16,-1 0-4 15,-7-2 0-15,-11 1 6 16,-15-2-16-16,-9 7 9 16,-3 10 1-16,-27 11 2 15,-24 7 2-15,-7 2-4 0,0-5-4 16,9-3-59-16,11-9-37 16,13-12-154-16</inkml:trace>
  <inkml:trace contextRef="#ctx0" brushRef="#br0" timeOffset="1980.1653">13687 6617 408 0,'0'0'156'0,"0"0"-144"16,0 0-12-16,0 0-15 15,0 0 1-15,0 0 13 16,0 104 2-16,0-36 7 16,0 3-7-16,0-3 10 15,0-2-11-15,-7-3 0 0,-5-3 0 16,-1-4 1-16,0-5 2 15,0-5-6-15,6-13-5 16,1-11-34-16,3-10 9 16,3-9 2-16,0-3 31 15,0-3 15-15,0-38 4 16,0-19-19-16,7-22-14 16,12-12 14-16,10-4 4 15,5-6-4-15,2-2 0 16,2 9-3-16,-5 11 10 15,1 14-7-15,-5 14 6 16,-5 11-2-16,-1 11 5 16,-4 10-9-16,-1 10 0 15,-2 6-3-15,-5 8 3 16,2 2-7-16,-2 10-2 0,-1 27 9 16,-8 17 5-16,-2 14 8 15,-4 12 1-15,-21 2 19 16,-4-6-32-16,-5-10 3 15,-1-9-4-15,-12-7-8 16,-9-8 6-16,-2-2-41 16,7-12-20-16,10-9 31 15,15-5-34-15,8-11-75 16,12-3-56-16</inkml:trace>
  <inkml:trace contextRef="#ctx0" brushRef="#br0" timeOffset="2546.2721">14248 6956 203 0,'0'0'137'16,"0"0"-132"-16,0 0-4 15,0 0 5-15,0 0 4 16,0 0-10-16,-31 43 0 16,51-43 2-16,9 0 5 15,7-21 15-15,-7-4 5 0,-5-1-2 16,-11-1 30-16,-5 5-28 16,-8 4-2-16,0 5 15 15,0 6-33-15,-2-1-4 16,-19 8-3-16,-12 0-28 15,-12 5 22-15,-4 21 2 16,0 15 4-16,-1 5 3 16,13 0 1-16,10 0-4 15,12-6 0-15,13-5 1 16,2-7-6-16,13-5 3 16,24-9 2-16,13-11-1 15,10-3 1-15,7-19-2 16,-5-16 0-16,-4-6-2 0,-15 1 4 15,-12 8 0-15,-14 13 0 16,-10 8 5-16,-5 9-5 16,-2 2-7-16,0 0-8 15,0 2-33-15,0 18 26 16,0 9 21-16,3-4 2 16,4 1 4-16,3-4-5 15,4-4 0-15,-1-7-21 16,6-11-83-16,-4 0 22 15,-1-21-63-15</inkml:trace>
  <inkml:trace contextRef="#ctx0" brushRef="#br0" timeOffset="2888.4164">14632 6713 257 0,'0'0'180'0,"0"0"-105"15,0 0-27-15,0 0-48 16,0 0-5-16,0 0-19 15,13 61 24-15,-2-13 54 16,0 5-33-16,-4 6-3 16,-7 1-4-16,0 0-11 15,0-6-6-15,-3-12-13 16,-5-14-31-16,4-11 3 16,4-9-21-16,-3-8 42 15,3 0 23-15,0-14 36 16,0-29-16-16,13-19-15 0,12-14-5 15,15-18 37 1,16-10-14-16,8 2-12 0,6 13-8 16,-12 29 5-16,-22 28-8 15,-17 16 6-15,-12 16-6 16,-4 0-21-16,-3 12-126 16,0 26 55-16,0 8 26 15,0 4-138-15</inkml:trace>
  <inkml:trace contextRef="#ctx0" brushRef="#br0" timeOffset="3330.6722">15220 7008 167 0,'0'0'128'16,"0"0"-113"-16,0 0-11 15,0 0 9-15,0 0 12 16,72-126-2-16,-64 102 28 15,-8 3-37-15,0 6-4 16,0 0 11-16,0 6-21 16,-13 0-10-16,-9 8 9 15,-3 1 1-15,-8 15-5 16,-7 19 5-16,-1 11 0 16,1 0 3-16,7-2-1 15,8-2 4-15,10-7-6 0,10-5 3 16,5-7-5-16,5-5 2 15,33-10 0 1,18-7 14-16,15-3-13 0,4-28 12 16,-3-7-13-16,-14-2 6 15,-16 4 4-15,-15 8-4 16,-14 11 4-16,-6 8 15 16,-4 5-16-16,-3 4-9 15,0 0-8-15,0 0-31 16,0 20 29-16,0 8 3 15,-3 2 7-15,3-4-6 16,0-2-5-16,0-7-60 16,15-12-50-16,12-5-36 15</inkml:trace>
  <inkml:trace contextRef="#ctx0" brushRef="#br0" timeOffset="3914.5453">15753 6667 361 0,'0'0'94'0,"0"0"-94"16,0 0 0-16,0 0 7 15,0 0 33-15,0 122-4 16,0-71 15-16,0 1-39 16,0-3-6-16,-6-2-6 15,-1-11-2-15,0-8-5 16,0-11-32-16,5-9-15 0,2-7 23 15,0-1 23-15,0-8 8 16,0-22 0-16,6-14-49 16,13-8 49-16,3-4 12 15,4 2-12-15,-3 8 51 16,-3 10-26-16,-5 15 14 16,-5 11 12-16,-4 9-31 15,3 1-20-15,3 0-9 16,-2 4-10-16,-1 14 19 15,-2 6-9-15,-5 6 9 16,-2 3 20-16,0 3-20 16,0-3 18-16,0-7-18 15,-5-9-14-15,3-5 6 0,2-9-32 16,0-3 13-16,0 0 27 16,0-3 20-16,12-30 39 15,14-13-59-15,8-11 0 16,0 4 2-16,-5 10 2 15,-10 13 6-15,-7 18 24 16,-8 10-20-16,-4 2-14 16,0 0-4-16,0 14-38 15,2 19 38-15,0 7 4 16,1 1 0-16,-3 0 4 16,4-7-4-16,2-8-2 15,6-4-30-15,11-10-40 0,5-12-17 16,12 0-54-16,5-16-86 15</inkml:trace>
  <inkml:trace contextRef="#ctx0" brushRef="#br0" timeOffset="4278.9872">16428 6695 153 0,'0'0'221'16,"0"0"-219"-16,0 0 5 15,0 0 5-15,0 0 39 16,0 0-26-16,0 91-15 15,0-77-4-15,0-7 0 16,9 0-5-16,5-7-1 16,8 0 3-16,2-21-9 0,1-13-6 15,-5 3 4-15,-9 5 5 16,-7 13 6-16,-4 6 20 16,0 4 20-16,0 3-31 15,-17 0-12-15,-10 10 10 16,-4 18-8-16,0 11 36 15,6 3-32-15,5 4 26 16,11 0-18-16,9-2-8 16,0-4 26-16,0-3-26 15,23-10 1-15,6-11-7 16,10-13 11-16,19-3-7 16,13-29-4-16,12-23-37 15,2-20-21-15,-2-20-76 16,-8-15-132-16</inkml:trace>
  <inkml:trace contextRef="#ctx0" brushRef="#br0" timeOffset="4486.5979">17224 6214 458 0,'0'0'137'16,"0"0"-52"-16,0 0-12 16,0 0-69-16,0 0-4 15,0 0-39-15,2 102 39 16,-2-22 51-16,0 10-48 15,0 9 9-15,0 0-12 16,-2-9 1-16,0-17-2 16,-1-20-34-16,3-23-14 15,0-14-9-15,0-14-64 0,0-2-36 16,0-21 15-16</inkml:trace>
  <inkml:trace contextRef="#ctx0" brushRef="#br0" timeOffset="4660.2741">17095 6505 249 0,'0'0'203'0,"0"0"-81"16,0 0-51-16,0 0-49 15,0 0-22-15,0 0 0 16,98-5-1-16,-38 12 5 16,2-7-8-16,-4 0-34 15,-6 0-17-15,-5 0-27 16,-7 0-73-16,-5-8-108 0</inkml:trace>
  <inkml:trace contextRef="#ctx0" brushRef="#br0" timeOffset="4995.1486">17647 6449 281 0,'0'0'121'16,"0"0"-121"-16,0 0 0 15,0 0 59-15,0 0-35 16,6 122-4-16,9-98-13 15,5-8-2-15,2-10-10 16,5-6 1-16,4-8 4 16,0-20-3-16,-6-7-57 0,-7 4 6 15,-9 9 19 1,-7 8-11-16,-2 7 46 0,0 7 0 16,-27 0 7-16,-11 7-4 15,-6 19 40-15,-5 8 22 16,1 10-1-16,9 4-36 15,7 6 31-15,14 1-43 16,16-6-12-16,2-1 7 16,14-11-11-16,34-16-1 15,22-18-20-15,19-3-22 16,9-38-13-16,0-22-46 16,-11-23-61-16</inkml:trace>
  <inkml:trace contextRef="#ctx0" brushRef="#br0" timeOffset="5327.9622">18376 6188 404 0,'0'0'0'15,"0"0"-14"-15,0 0 14 16,0 0 26-16,-40 158 14 16,30-79 1-16,-4 9-19 15,-3 10-6-15,0 0-16 16,0-7-35-16,-1-17-30 15,7-27-102-15,-1-20 11 16,12-17 126-16,0-10 30 0,0-12 82 16,23-30 34-1,12-22-94-15,13-20 89 0,10-10-52 16,4 1-36 0,3 17 56-16,-3 22-37 0,-2 15 27 15,-4 16-10-15,-7 4-55 16,-2 7 8-16,-5 2-12 15,-7 0-3-15,2 0-6 16,0 1-11-16,-3-7-41 16,-7-9-143-16</inkml:trace>
  <inkml:trace contextRef="#ctx0" brushRef="#br0" timeOffset="7696.1193">19171 6757 68 0,'0'0'169'0,"0"0"-123"16,0 0-42-16,0 0 40 16,0 0 61-16,0 0-42 15,0 0-27-15,0-1 9 0,0 1-20 16,0-2 4-16,0 2-12 15,0 0-15-15,0 0-2 16,19 0-4-16,19 0-1 16,22 0-6-16,16 2 18 15,14-2-7-15,7 0 0 16,11 0 1-16,3-16-13 16,3-13 5-16,-7-3-6 15,-7-2 12-15,-11 2-19 16,-16 6 18-16,-17 5 2 15,-18 8 0-15,-18 6 1 16,-15 6 1-16,-5-1 11 0,0 2 20 16,0-2-18-1,-7-2 7-15,-20-4-22 0,-12-1-7 16,-2 2 0-16,-1-1 6 16,6-2 1-16,9 1 3 15,9 2 6-15,10 2-9 16,3 3 16-16,5 2-12 15,0-1-8-15,0 1-12 16,29 0-18-16,13 0 30 16,10 0 2-16,-1 0 2 15,-9 0 0-15,-8 3 1 16,-10 8-9-16,-5 3 8 16,-4 2 0-16,-7 1-3 15,-3 4 11-15,-5 4-8 16,0-2 0-16,-9 7 6 0,-26 4-8 15,-19 10 2-15,-15 1-46 16,-7-8-106-16,9-8-176 16</inkml:trace>
  <inkml:trace contextRef="#ctx0" brushRef="#br0" timeOffset="82604.1006">9629 9798 38 0,'0'0'49'0,"0"0"-46"16,0 0 23-16,0 0 44 15,0 0-37-15,0 0-29 16,0 0 14-16,5-7-17 16,-5 7 6-16,0 0-7 0,0 0 5 15,0 0-3-15,0 0-2 16,0 0-12-16,-5 0 12 16,1 0 4-16,2 0 4 15,0 0-8-15,-1 0-3 16,3 0 1-16,0 0 2 15,0 0 0-15,0 0 12 16,0 0 2-16,0 0 28 16,0 0 2-16,0 0-11 15,0 0 3-15,7 0-36 16,13-2 0-16,18 0 14 16,20-1-1-16,17-6 8 0,24-5 1 15,26-2-15 1,29-3 26-16,24-2-20 0,16-2-1 15,2 4-1-15,-16-1-7 16,-19 6-4-16,-30 2 0 16,-31 5 5-16,-34 4-4 15,-31 1-1-15,-22 2 0 16,-13 0-5-16,0 0 8 16,0 0-6-16,0 0 0 15,-6 0 3-15,-5 0 0 16,-3 0-21-16,-1 0-23 15,3 0 41-15,1 0 2 16,5-2 1-16,2 0 0 16,1-2 8-16,3 0-18 15,0 1 9-15,3-4 1 0,20-1-9 16,13-1 16-16,7 4-7 16,-3 3 1-16,-9 2 6 15,-4 0-1-15,-7 0-6 16,-7 5 0-16,-3 4 15 15,-4 5-12-15,-6 2 0 16,0 3-2-16,-4 4 9 16,-27 3 25-16,-12 0-33 15,-6-6-2-15,0-6-35 16,4-10-128-16</inkml:trace>
  <inkml:trace contextRef="#ctx0" brushRef="#br0" timeOffset="83930.4739">13720 9003 361 0,'0'0'201'0,"0"0"-126"16,0 0-32-16,0 0-29 15,0 0 6-15,0 0-10 16,0 0-10-16,-6 7-1 16,27 33-6-16,6 20 14 15,6 14 8-15,-2 12-15 16,-6 7 0-16,-4 4-5 15,-13-2 8-15,-3-5-3 16,-5-9 0-16,0-16-12 0,0-19 6 16,0-19-5-1,0-22-14-15,2-5 22 0,7-5 3 16,11-40 12-16,14-21-12 16,17-28 8-16,15-10-16 15,15 2 8-15,-1 9-13 16,-2 23 8-16,-16 20-1 15,-19 20 6-15,-16 18 0 16,-12 8 2-16,-10 4-9 16,-1 4 0-16,1 24 7 15,-3 16 0-15,-2 16 0 16,0 12 17-16,-16 7 14 16,-13-3-31-16,0-9 10 15,0-9-10-15,2-14-9 16,6-9 6-16,5-7-27 0,9-7-27 15,7-16-90-15,0-5-217 16</inkml:trace>
  <inkml:trace contextRef="#ctx0" brushRef="#br0" timeOffset="84335.7901">15120 9212 377 0,'0'0'176'16,"0"0"-176"-16,0 0-29 16,0 0 29-16,-17 122 48 0,-16-33-11 15,-6 15-11 1,-10 14-12-16,-7 12-14 0,7-1 18 16,7-15-11-16,13-28-2 15,13-36-8-15,7-23 3 16,7-19 0-16,2-8-4 15,0 0 9-15,0-29 26 16,2-27-28-16,16-24 8 16,2-10-12-16,2-2 4 15,-3 7-3-15,-7 13 0 16,-7 6 4-16,-5 11-4 16,0 6 0-16,-11 8 0 0,-5 10 19 15,3 4-18 1,1 10 30-16,4 4 5 0,3 5-32 15,1 2-5-15,0 4 1 16,-4 2-53-16,-7 0-27 16,-5 4-76-16,2 10-79 15</inkml:trace>
  <inkml:trace contextRef="#ctx0" brushRef="#br0" timeOffset="85323.9081">15622 9272 314 0,'0'0'154'0,"0"0"-15"16,0 0-29-16,0 0-38 15,0 0 12-15,0 0-27 0,0 0-47 16,-23-54-8 0,23 54-2-16,0 26-32 0,7 23 28 15,17 26-5-15,5 15 9 16,-4 4 0-16,-1-3-5 16,-8-11 1-16,0-16-21 15,-7-11 13-15,-3-15 6 16,-2-16-27-16,-4-8-19 15,0-10 1-15,0-4 21 16,0 0 30-16,0-28 0 16,0-25-14-16,0-19-1 15,3-22 9-15,15-11 6 16,7-1 0-16,6 4 6 16,6 12-10-16,1 11 4 15,5 8 0-15,-3 10 0 0,2 11 0 16,-4 10 0-1,-4 8 0-15,-7 8 10 0,-8 10-15 16,-5 3 5-16,-8 8 0 16,-3 3-6-16,-3 14-1 15,0 36-23-15,-17 27 22 16,-14 14 8-16,-8 4 20 16,1-9-9-16,0-14-8 15,2-14-1-15,2-12-2 16,-3-10 0-16,-1-9 0 15,3-11-2-15,-2-3-22 16,11-13-75-16,10 0-30 0,12-7-62 16</inkml:trace>
  <inkml:trace contextRef="#ctx0" brushRef="#br0" timeOffset="85719.4459">16310 9358 232 0,'0'0'9'0,"0"0"1"15,0 0 20-15,0 0 37 16,0 0-33-16,0 107-33 16,0-91 4-16,29-7 7 0,16-9-11 15,11 0 12 1,8-16-4-16,-3-14-2 0,-15-5-1 15,-15 0-3-15,-15 7-2 16,-16 6 8-16,0 8-9 16,-24 6-14-16,-10 8 11 15,-9 0 3-15,-3 17 27 16,-12 20 9-16,-2 9-7 16,4 7 23-16,4 3-32 15,17-3 0-15,13-2-7 16,15-10-8-16,7-6-10 15,27-9-4-15,37-10 9 16,23-16 10-16,23 0-10 16,4-32-62-16,-10-16-47 0,-13-16-62 15,-14-17-23-15</inkml:trace>
  <inkml:trace contextRef="#ctx0" brushRef="#br0" timeOffset="86004.6326">17130 9203 317 0,'0'0'1'16,"0"0"10"-16,0 0 62 16,27 107 17-16,-15-57-41 15,-6 8 5-15,1 7-25 16,-7-5-27-16,0-13-4 16,-2-8 0-16,-17-19-7 15,4-10 5-15,1-8-3 0,6-2 7 16,3-5 0-16,5-32-21 15,0-18 1-15,23-20 20 16,23-12 5-16,21-8 2 16,9 8-1-16,0 19 3 15,-11 20-8-15,-19 22-1 16,-10 19 3-16,-7 7-3 16,0 16-32-16,4 12-114 15</inkml:trace>
  <inkml:trace contextRef="#ctx0" brushRef="#br0" timeOffset="86993.7554">18548 9276 423 0,'0'0'203'0,"0"0"-140"15,0 0-23-15,0 0 20 16,0 0-60-16,0 0-33 0,0 0 32 15,11 168 2-15,-9-80 6 16,-2 7-7-16,0-8 2 16,0-12-14-16,-6-15 12 15,-1-17-9-15,1-17 4 16,1-14-41-16,1-8 8 16,-1-4 27-16,3-18 11 15,-3-26 0-15,5-21-11 16,0-16 11-16,5-16-6 15,28-12 8-15,14-2-2 16,7 4 0-16,4 15 1 16,-7 18-9-16,-4 13 8 15,-7 18 0-15,-7 8-5 16,-2 14 15-16,-2 4-11 0,-6 11 1 16,2 4 0-16,-6 2-10 15,-1 2 9-15,-2 26 1 16,-9 15-7-16,-7 13 15 15,0 8 5-15,-34 6 1 16,-11-3-13-16,-5-12 19 16,-6-3-13-16,-4-9-1 15,-3-9-4-15,5-6-2 16,9-8-29-16,18-10-72 16,20-10-137-16</inkml:trace>
  <inkml:trace contextRef="#ctx0" brushRef="#br0" timeOffset="87483.0667">19194 9489 93 0,'0'0'54'0,"0"0"11"15,0 0 27-15,0 0-19 16,0 0-30-16,117-97-7 15,-104 65 10-15,-6 2-34 16,-5 5 20-16,-2 6-30 16,0 7 3-16,0 6 21 15,0 6-20-15,-16 0-4 0,-13 4 6 16,-13 24-3-16,-12 11 10 16,2 3-3-16,-4 5-11 15,11-1 7-15,13-5-4 16,10-7-4-16,13-8 0 15,9-8-17-15,0-6 8 16,11-7-12-16,30-5 21 16,9 0-7-16,14-23 7 15,2-9-26-15,-5-6 10 16,-8 0-1-16,-13 9 12 16,-13 14-17-16,-14 6 16 15,-9 9-3-15,-2 0 9 0,-2 0-7 16,3 22 7-1,-3 6 15-15,3 4 16 16,-3-1-18-16,2-6-11 0,2-8 0 16,-2-9-2-16,5-7-14 15,6-1-21-15,7-7-47 16,5-25-172-16</inkml:trace>
  <inkml:trace contextRef="#ctx0" brushRef="#br0" timeOffset="87793.1895">19680 9128 242 0,'0'0'253'16,"0"0"-253"-16,0 0-26 0,0 0 26 15,0 0 42-15,-6 138 8 16,4-78-24-16,-3 8-6 16,-3 3 2-16,-4-5-22 15,-1-10-2-15,-3-14-2 16,5-15-25-16,5-15 15 15,1-7-19-15,5-5 8 16,0-12 2-16,16-27 23 16,19-17 0-16,19-17 14 15,12-18 2-15,13-1 8 16,-2 6-22-16,-9 19-1 16,-22 28 37-16,-19 18-26 15,-9 20-3-15,-7 1-9 16,0 10-32-16,5 20-40 15,-3 2-145-15</inkml:trace>
  <inkml:trace contextRef="#ctx0" brushRef="#br0" timeOffset="88341.2821">20205 9400 218 0,'0'0'0'15,"0"0"2"-15,0 0 6 16,0 0-5-16,0 0 17 0,0 0 14 16,26 14-9-1,-8-14 17-15,0 0-20 0,-3-14-6 16,-1-4 17-16,-7-4-27 16,-5 1 7-16,-2 1-13 15,-2 1-13-15,-19 7 1 16,-3 5 9-16,0 4 3 15,-3 3 27-15,-4 0-12 16,-6 12 18-16,0 14-4 16,-1 6-13-16,5 6 8 15,6 2-15-15,7 5-8 16,11-3 5-16,7-3-6 16,2-6-3-16,0-8 3 15,20-11 0-15,14-7 8 16,7-7 5-16,11 0-12 0,4-21 8 15,-1-18-9-15,-1-3-8 16,-5-6-3-16,-9 2-58 16,-11 11-5-16,-13 13 42 15,-7 12 32-15,-9 9 33 16,0 1-9-16,0 0 22 16,0 0 9-16,0 0-55 15,-7 21 0-15,-5 7 7 16,2 4-4-16,5 1 9 15,5-3-12-15,0 0 0 16,0-5 0-16,0-6-5 16,21-7-12-16,2-10-88 0,6-2-201 15</inkml:trace>
  <inkml:trace contextRef="#ctx0" brushRef="#br0" timeOffset="88910.332">20654 9264 320 0,'0'0'206'0,"0"0"-206"16,0 0-17-16,0 0 17 15,0 0 32-15,0 0-13 16,0 147-14-16,0-101 5 16,-6 0-7-16,0-5 6 15,-3-7-9-15,1-13 2 16,4-10-13-16,2-4 11 0,0-7 0 15,2 0 1-15,0-4 15 16,0-24-10-16,0-10-6 16,18-10 0-16,7-8 0 15,1-1 0-15,3 10 0 16,-2 8 0-16,-3 15 7 16,-3 9-7-16,-4 12 0 15,1 3 2-15,0 0-11 16,0 8 8-16,-2 12 1 15,-6 8-5-15,-7 2 10 16,-3-2-5-16,0 2 0 16,-11-6-12-16,-5-4 12 15,5-8 0-15,5-5-8 0,3-7-5 16,3 0-9-16,0-3 3 16,0-24 7-16,18-9 10 15,13-7-3-15,6-3 5 16,4 10 0-16,-5 9 2 15,-16 10 2-15,-7 11 25 16,-6 6-15-16,-1 0-6 16,1 4-11-16,-2 20 6 15,-3 6 8-15,-2 4 22 16,0 1-26-16,0-5-1 16,2-2-6-16,0-9-9 15,7-7 7-15,9-8-40 16,13-4-59-16,11-5-58 0</inkml:trace>
  <inkml:trace contextRef="#ctx0" brushRef="#br0" timeOffset="89290.9172">21524 9154 205 0,'0'0'225'0,"0"0"-225"15,0 0 0-15,0 0 13 16,0 0 37-16,0 0-45 15,-15 120 5-15,15-104-6 16,0-6 4-16,13-8 0 16,14-2-5-16,4 0 8 15,2-18-11-15,-8-5-18 16,-10 4-7-16,-7 3-8 0,-8 4-19 16,0 8 52-16,-21 4-14 15,-16 0 14-15,-13 8 60 16,-4 14-28-16,6 6 11 15,7 2-12-15,12 4-30 16,12 2 28-16,10 2-18 16,7 0-2-16,0-1 18 15,9-10-21-15,22-4-6 16,16-13 17-16,15-10-17 16,14 0 26-16,7-24-26 15,-3-17-14-15,-8-12-7 16,-8-17-57-16,-2-13-98 0,1-11-137 15</inkml:trace>
  <inkml:trace contextRef="#ctx0" brushRef="#br0" timeOffset="89481.1563">22235 8847 209 0,'0'0'188'15,"0"0"-19"-15,0 0-62 16,0 0-60-16,0 0-41 16,0 0-6-16,20 20-30 15,-20 45 26-15,0 14 8 16,0 14-1-16,-17 1-3 15,1-4 9-15,1-10-9 16,7-13 0-16,6-16-6 0,2-14 0 16,0-16-39-1,0-13-27-15,0-8-79 0,12-11-67 16</inkml:trace>
  <inkml:trace contextRef="#ctx0" brushRef="#br0" timeOffset="89653.2703">22055 9136 391 0,'0'0'197'0,"0"0"-185"15,0 0-12-15,0 0-1 16,0 0 1-16,0 0 13 16,154 18-10-16,-79-10-3 15,-1-4-3-15,-7-4-103 0,-11 0-98 16</inkml:trace>
  <inkml:trace contextRef="#ctx0" brushRef="#br0" timeOffset="90018.4084">22656 9150 250 0,'0'0'1'15,"0"0"52"-15,0 0 27 16,0 0-75-16,0 0 3 15,0 0 10-15,34 85-18 16,2-82 17-16,4-3-17 16,-5 0-15-16,-6-8-4 15,-15-12-35-15,-14-1 18 16,0 0 8-16,-16 7-41 0,-21 5 44 16,-8 9 25-16,-8 0 15 15,-5 9 76-15,-2 13 2 16,6 5-23-16,11 0 0 15,15 4-44-15,14-2 2 16,12 3-28-16,2 0 0 16,4-1 22-16,23-3-21 15,8-10 10-15,13-6 5 16,10-12-16-16,11 0 0 16,6-8-23-16,1-23-81 0,-7-13-75 15,-13-9-144 1</inkml:trace>
  <inkml:trace contextRef="#ctx0" brushRef="#br0" timeOffset="90311.9099">23296 8837 324 0,'0'0'210'0,"0"0"-191"16,0 0-19-16,0 0-6 16,0 0 6-16,0 0 29 15,16 146-25-15,-16-90 25 16,0-1 0-16,-22-7-24 15,-1-8-5-15,-1-14 0 16,8-12-9-16,8-10 9 0,8-4 14 16,0 0 18-1,12-26-25-15,27-14 15 0,16-14-25 16,19-11 3-16,18-7-2 16,1 4-3-16,-6 12-14 15,-9 20 18-15,-18 20 0 16,-11 14-27-16,-9 2 19 15,-7 8-95-15,-4 14-67 16,-6-6-94-16</inkml:trace>
  <inkml:trace contextRef="#ctx0" brushRef="#br0" timeOffset="106279.354">5708 7599 119 0,'0'0'86'15,"0"0"-67"-15,0 0 6 16,0 0 28-16,0 0-6 16,0 0 25-16,0 0-18 15,-24-25-41-15,24 23 8 16,0 2-21-16,0 0-10 0,0 0 3 16,0 0-55-16,16 14 49 15,19 10 6-15,21 8 14 16,26 3 0-16,34 0 8 15,31 2 1-15,34-4 23 16,31-1-31-16,20-4-1 16,13-5-7-16,4-10 0 15,7-6 0-15,3-7-15 16,-1-4-1-16,1-21 12 16,-20-7-10-16,-23-2 14 15,-31 5-4-15,-33 0 10 16,-32 7-7-16,-33 8 1 15,-29 4 0-15,-22 4-1 16,-23 3 3-16,-8 3-2 0,-3 0 29 16,-2 0-8-16,0 0 1 15,0-3-22-15,0 3 1 16,0 0-9-16,0 0-8 16,2 0-41-16,7 0-41 15,4 0 47-15,3 0-30 16,4 3-27-16</inkml:trace>
  <inkml:trace contextRef="#ctx0" brushRef="#br0" timeOffset="108408.9365">6323 10196 163 0,'0'0'76'0,"0"0"-30"16,0 0 8-16,0 0-6 16,0 0 7-16,0 0-15 15,-81-58 3-15,81 58-6 16,0-2-31-16,0 2 0 16,0 0-6-16,0 0-21 15,0 0 8-15,12 0-30 16,17 0 24-16,21 0 13 15,12 18 12-15,18 3-9 16,9 4 3-16,12 6 0 16,12 1 1-16,14-1 3 15,16-2-4-15,20-5 2 16,13-8 3-16,20-7 0 0,6-9-5 16,2 0-8-1,-10-12 6-15,-25-11-18 0,-26-3 20 16,-31 6-1-16,-30 4 6 15,-33 4-4-15,-22 5-1 16,-14 5 0-16,-11 2 7 16,-2 0 1-16,0 0 11 15,0 0-19-15,0 0 5 16,0 0-5-16,0 0 0 16,0 0 0-16,0 0-4 15,0 0 3-15,2 0-38 16,2-1-119-16,0-12-133 0</inkml:trace>
  <inkml:trace contextRef="#ctx0" brushRef="#br0" timeOffset="112444.5438">9475 10551 23 0,'0'0'46'0,"0"0"13"0,0 0-3 16,0 0 11-16,0 0-3 15,0 0-15-15,0 0 14 16,0-5-12-16,0 5-2 15,0 0-8-15,0 0-26 16,0 0 9-16,0 0-18 16,0 0-3-16,0 0-6 15,0 0 0-15,0 0 3 16,0 0-3-16,0 0 8 16,0 0-5-16,-8 0 1 15,-8 0 2-15,-4 4 2 16,0-1-5-16,2-3 0 15,5 0 0-15,2 0 6 16,1 0-6-16,4-7 0 0,2-5-6 16,4-5-6-16,0 2 10 15,0-11-13-15,6-3-8 16,21-3-4-16,6-2 13 16,3 2 5-16,2 6-9 15,-6 4 16-15,-11 10 0 16,-5 4 2-16,-3 6-3 15,-5 2-4-15,-4 0-1 16,5 0 4-16,-3 0-5 16,1 6 3-16,-5 11 6 15,-2 7 0-15,0 10 8 16,-5 13 8-16,-24 13 5 0,-10 10-5 16,-13 8-12-16,-3-1 11 15,-1-9-15-15,7-10 0 16,7-16-2-16,11-12-16 15,10-11 3-15,8-10-44 16,6-5-62-16,2-4-60 16</inkml:trace>
  <inkml:trace contextRef="#ctx0" brushRef="#br0" timeOffset="113119.8857">9839 10302 137 0,'0'0'157'0,"0"0"-62"15,0 0-19-15,0 0 13 0,0 0-38 16,0 0-40 0,-15-1-11-16,3 25-10 0,-5 11 10 15,-4 12 9-15,1-3-3 16,7-6 4-16,2-8-10 16,8-10 0-16,3-2-5 15,0-4 7-15,0-2-2 16,0 2 0-16,0-1-11 15,16-5-6-15,18-7-23 16,15-1 2-16,15-5 10 16,5-22-20-16,-9 0-14 15,-10 1 28-15,-15 2-10 16,-3 3 6-16,-8-1-55 16,1 2-21-16</inkml:trace>
  <inkml:trace contextRef="#ctx0" brushRef="#br0" timeOffset="113457.6454">10102 10307 239 0,'0'0'194'16,"0"0"-121"-16,0 0 16 15,0 0 16-15,0 0-33 16,0 0-39-16,-2 0-30 0,2 0-3 16,-2 0 0-16,0 7-14 15,-6 19 4-15,-2 20-10 16,-9 23 20-16,0 11 12 16,-2-1-11-16,6-7-1 15,1-9 0-15,2-12-5 16,4-9 2-16,2-10-9 15,1-7-11-15,5-6 15 16,0-1-53-16,0-6-33 16,19-7-71-16,2-5-98 15</inkml:trace>
  <inkml:trace contextRef="#ctx0" brushRef="#br0" timeOffset="114446.1309">9706 7969 364 0,'0'0'130'16,"0"0"-78"-16,0 0 7 15,0 0 2-15,0 0-3 16,0 0-58-16,-21-2 5 15,-10 4-13-15,-9 14 7 16,-1-2-8-16,4 0 4 16,6-4-22-16,1-2-3 0,8-7-25 15,7-1 17 1,6 0 27-16,4-3-16 0,5-15-11 16,0-4 18-16,5-5-21 15,24 1 16-15,13 1 2 16,8 0 23-16,-2 9-6 15,-1 4 11-15,-13 8-5 16,-7 4 15-16,-12 0-13 16,-4 2 4-16,-2 20-2 15,-9 16-4-15,0 11 42 16,0 6 14-16,-20 3-26 16,-7 0-2-16,0-11-28 15,-4-2 13-15,0-10-13 16,-3 0 0-16,1-5-2 15,-3 0-7-15,1-2-26 16,2-2-29-16,1-5-62 16,8-6-28-16</inkml:trace>
  <inkml:trace contextRef="#ctx0" brushRef="#br0" timeOffset="114776.6076">10218 7729 319 0,'0'0'140'0,"0"0"-126"0,0 0-12 15,0 0 16-15,0 0 18 16,-91 143-21-16,54-83-10 15,8-6-5-15,10-8 6 16,7-12-10-16,12-10 4 16,0-4-11-16,0-6 5 15,16-5-2-15,13-3-4 16,9-6 11-16,11 0 2 16,12-8-9-16,5-19-1 15,1-4-54-15,-7-1-32 16,-8-3-39-16</inkml:trace>
  <inkml:trace contextRef="#ctx0" brushRef="#br0" timeOffset="115038.3552">10452 7774 306 0,'0'0'122'0,"0"0"-109"16,0 0 24-16,0 0-10 15,0 0-27-15,0 0 0 16,-29 82 44-16,11-25 12 16,-6 2-8-16,1 1-34 15,-2-2-8-15,4-3-3 16,0-3 5-16,3-2-11 0,3-1 3 16,-1-3-32-16,3-5-14 15,2-4-53-15,11-11-57 16,0-16-106-16</inkml:trace>
  <inkml:trace contextRef="#ctx0" brushRef="#br0" timeOffset="115278.5023">10798 8127 390 0,'0'0'157'0,"0"0"-118"0,0 0 20 15,0 0 7-15,0 0-66 16,0 0-2-16,-16 32-31 16,-9 16 33-16,-8 15 1 15,2 3 3-15,1-4-5 16,9-7 1-16,1-6-37 16,3-11 6-16,9-6-66 15,3-10-85-15,5-18-94 16</inkml:trace>
  <inkml:trace contextRef="#ctx0" brushRef="#br0" timeOffset="115947.285">11185 7908 175 0,'0'0'105'0,"0"0"-96"15,0 0 16-15,0 0 89 16,0 0-31-16,0 0-50 16,7-20-31-16,-14 20-2 15,-15 0-4-15,-9 7-14 16,-2 5 8-16,0-1 4 16,0-4 6-16,7-1-10 15,4-2 9-15,6-3-20 16,5 2 17-16,5-3 4 15,1 0 0-15,5 0 8 0,0 0-7 16,0 0-1-16,0 0 0 16,0 1-9-16,0 6-4 15,0 4-9-15,5 8 22 16,3 7 0-16,-1 8 2 16,-3 10-2-16,-4 8 9 15,0 4-5-15,-2 0-2 16,-11-3 0-16,2-9 4 15,1-12-5-15,6-11-1 16,2-14 0-16,2-3 0 16,0-4 6-16,0 0-4 15,0-4 11-15,0-24 16 16,16-14-27-16,15-15-2 0,13 3-23 16,6 3 16-1,3 8-9-15,0 11 14 0,-1 8 1 16,-8 10 2-16,-11 10 7 15,-8 2 12-15,-9 2-13 16,-7 0-3-16,-1 10 3 16,-2 14-7-16,-6 8 19 15,0 10-11-15,-6 7 16 16,-20 6-2-16,-6 2-3 16,-5-5 5-16,-5-2-20 15,-8-7-1-15,0-6-2 16,-6-5-1-16,2-4-1 15,3-8-23-15,9-4-33 16,4-6-5-16,11-8-48 0,9-2-49 16</inkml:trace>
  <inkml:trace contextRef="#ctx0" brushRef="#br0" timeOffset="137192.7802">13419 10096 388 0,'0'0'152'0,"0"0"-148"15,0 0 3 1,0 0-12-16,0 0 10 0,0 0 17 15,0 0 22-15,-11-16-28 16,11 14 15-16,0 2-24 16,0-2-2-16,0 2-8 15,7 0 3-15,13 0-11 16,16 6 9-16,14 13 0 16,10 2 2-16,10 1 0 15,1-2 2-15,5-2-5 16,4 0 3-16,16 1 0 15,22-2 12-15,27 1-4 16,25 3 21-16,19-3-29 16,27 0 7-16,21 2 5 15,23-4-11-15,18 2-1 0,2-4 0 16,-2 0 5 0,-6 0-5-16,0-6 0 0,-4-5 2 15,6-3-4-15,7 0 2 16,2 0 0-16,5-9-2 15,13-9 2-15,6-4-1 16,12-4-6-16,8-3-21 16,-3-4 26-16,-8 1-15 15,-11 0 12-15,-8-3-1 16,-10-5 0-16,-3-1 6 16,-12-8 0-16,-12-1-19 15,-12-2 19-15,-18-5-25 0,-19-3 1 16,-15 1 23-16,-24-4-11 15,-27 8 12-15,-24 2 0 16,-32 9 5-16,-27 10 17 16,-13 3 13-16,-9 8-17 15,-6 2 2-15,-5 6-14 16,-7 3-3-16,-11 5 6 16,-4 4 0-16,-7 3 34 15,0 0-24-15,0 0 3 16,0 0 14-16,0 0-35 15,0 0 9-15,0 0-10 16,0 0 5-16,0 0-11 16,0 0 6-16,0 0 0 0,0 0-6 15,0 0 9 1,0 0-3-16,0 0 0 0,0 0 6 16,0 0-16-16,0 0 10 15,0 0-18-15,0 0-1 16,0 0-55-16,0 0 5 15,0 0 17-15,0 0-36 16,0 1-67-16,-9 3-108 16</inkml:trace>
  <inkml:trace contextRef="#ctx0" brushRef="#br0" timeOffset="139084.4366">9027 12436 139 0,'0'0'36'0,"0"0"-36"16,0 0 0-16,0 0 47 15,0 0 35-15,0 0-6 16,-44 10-7-16,44-10-14 16,0 0 6-16,0 0-14 0,0 0-33 15,0 0 22 1,-4 0-36-16,-1 0 7 0,-2-2-12 15,3-6 7-15,2 2-2 16,-3-2 0-16,3-2 6 16,-2 0-9-16,2 0 3 15,-1-2 0-15,3-2-7 16,0-4-7-16,0 0 9 16,5-4-22-16,12 2-8 15,6-1 29-15,1 8-5 16,3 3 11-16,0 4-2 15,0 6 7-15,-3 0-5 16,-2 0 0-16,-1 18 7 16,-6 2-12-16,-4 6 5 15,-2 6 0-15,-9 6 6 16,0 11-2-16,-2 5 11 0,-23 4 5 16,-13 5-14-16,-9 0 9 15,-1 1-13-15,-10-6 1 16,4-9-6-16,7-12 3 15,7-11-23-15,17-11 1 16,10-11-35-16,9-4-12 16,4 0-32-16,0-22-220 15</inkml:trace>
  <inkml:trace contextRef="#ctx0" brushRef="#br0" timeOffset="139803.8245">9674 12412 281 0,'0'0'135'0,"0"0"-131"15,0 0 8 1,0 0 6-16,0 0-18 0,-130-48 29 16,117 38-3-16,5-2 3 15,3 2 16-15,2-2-29 16,3-3 4-16,0-2-20 15,0-4 2-15,23 1-4 16,10 1-3-16,10 7-4 16,6 4 3-16,2 8 4 15,-9 0-4-15,-3 4 4 16,-8 16-10-16,-10 6 11 16,-4 4-3-16,-11 0 4 0,-6 3 15 15,0 1-15 1,0-3 12-16,-27 3-1 0,-8 1-5 15,-12 1 4-15,-4-2-10 16,4-6-7-16,11-8 4 16,16-10-47-16,13-8 6 15,7-2 33-15,0 0-5 16,12 0 14-16,28-8-24 16,16-6 26-16,10-3 19 15,5 3-15-15,-1 4 1 16,-5 6 17-16,-9 4-9 15,-8 0 7-15,-7 2-8 16,-8 17-11-16,-6 8 26 16,-12 4-19-16,-8 5 17 15,-7 6 9-15,0 2-23 0,-27-4 18 16,-2-1-23-16,-11-3 2 16,-10-3 0-16,-7 0-8 15,-3-5-24-15,2-4-33 16,11-9-51-16,9-6 16 15,11-9-22-15,9 0-147 16</inkml:trace>
  <inkml:trace contextRef="#ctx0" brushRef="#br0" timeOffset="149052.4852">6022 13052 61 0,'0'0'46'16,"0"0"26"-16,0 0-32 0,0 0-6 16,0 0 21-1,161 112-25-15,-85-82-2 0,15 2-17 16,7 3-10-16,14-3 9 16,13 4-4-16,11 0-5 15,8 0 26-15,3 0-22 16,3-4 13-16,4-5 2 15,9-8-13-15,20 0 29 16,19-7-36-16,30-7 3 16,22-1-3-16,1-4-3 15,-8 0 2-15,-31 0-1 16,-38 0 1-16,-42 0-3 16,-35-8 8-16,-37-5-2 15,-19 2 29-15,-21 3 28 16,-5 1 19-16,-4 0-50 0,-1 2-26 15,-4 0 5 1,-3 3-3-16,-5 2-4 0,-2 0 10 16,0 0-3-16,0 0 4 15,0 0-10-15,0 0 4 16,0 0-5-16,0 0 0 16,0 0 0-16,0 0-5 15,0 0 8-15,2-4-9 16,16 0-5-16,9-1-76 15,4 0-48-15,-6-9-178 16</inkml:trace>
  <inkml:trace contextRef="#ctx0" brushRef="#br0" timeOffset="149959.8418">11166 12659 176 0,'0'0'168'0,"0"0"-49"16,0 0-54-16,0 0 36 15,0 0-32-15,0 0-29 16,-43-4-40-16,43 4-1 16,0 0-6-16,0 0 6 15,18 0-21-15,17 0 22 16,28 0 6-16,30 0-3 0,30-4 10 15,20-13-8 1,0-2-2-16,-10 0-3 0,-19-1 8 16,-20 5-5-16,-23 4-3 15,-18 4 0-15,-19 1-2 16,-20 2 7-16,-10 1-5 16,-4 3 3-16,0-1 7 15,0-6-20-15,-10-2 9 16,-5-5-4-16,-1 0 1 15,5 4 8-15,3 3 1 16,8 3-3-16,0 2-2 16,0 0 0-16,0 2-34 15,26 0 30-15,23 0 1 16,23 0 6-16,10 0 0 0,-8 2-3 16,-16 12 6-16,-27 2-15 15,-20 5 9-15,-11 7-31 16,-15 10 25-16,-39 10 6 15,-15 0 40-15,-3-6-38 16,18-8-2-16,23-10-21 16,29-3-97-16,4-16-140 15</inkml:trace>
  <inkml:trace contextRef="#ctx0" brushRef="#br0" timeOffset="150361.8464">13457 12460 439 0,'0'0'160'15,"0"0"-104"-15,0 0-42 16,0 0 25-16,0 0-37 16,0 0 5-16,-82-28-7 15,59 20 0-15,3-6-9 16,3-4 4-16,7-3-2 15,10-10-9-15,0-1-51 16,10 0 41-16,19 3 20 0,6 3 4 16,7 9-11-1,5 11 8-15,4 6 5 0,5 0-5 16,-5 18 2-16,-11 13-4 16,-11 6 5-16,-15 9 2 15,-14 4 4-15,-5 6 1 16,-35 2 44-16,-11 0-7 15,-10-5-15-15,6-7-3 16,4-10-24-16,13-9 1 16,11-10-12-16,11-7-3 15,14-5-42-15,2-5-25 16,20 0-60-16,32-29-107 16</inkml:trace>
  <inkml:trace contextRef="#ctx0" brushRef="#br0" timeOffset="150972.1222">14487 12224 204 0,'0'0'190'0,"0"0"-90"16,0 0-25-16,0 0-14 16,0 0-19-16,0 0-41 15,-5-12 13-15,-28 12-14 16,-19 0 1-16,-6 10 4 15,3-4-10-15,12-2-4 16,12-4-12-16,11 0 19 16,9 0-5-16,9 0 7 0,2 0 0 15,0 0-20 1,0 0-20-16,9 0-21 0,11 12 61 16,2 8 9-16,5 4-7 15,-3 6-2-15,-4 3 8 16,-3 2-6-16,-11 1 8 15,-6 0-8-15,0 3-1 16,0-10 18-16,-10 0-10 16,2-13-3-16,-1-6-6 15,7-7 10-15,0-3-10 16,2 0 8-16,0 0-7 16,0 0-2-16,21-22-24 15,8-3 12-15,12-4 12 16,5 4 2-16,10 4 10 15,7 7-11-15,3 10 5 0,-3 4 10 16,-7 0-15-16,-9 0 0 16,-12 14 0-16,-10 4 8 15,-10 3-4-15,-9 3-2 16,-6 3-2-16,0 8 20 16,-23 4 5-16,-18 4 12 15,-12-8 5-15,-7-2-38 16,-12-7 7-16,-1-6-11 15,2-3 0-15,-3-8 0 16,1-3-34-16,1-3-12 16,7-3 8-16,9 0-29 15,15 0-28-15,7 0-197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1:58:05.1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10673 9142 211 0,'0'0'154'0,"0"0"-136"15,0 0-4-15,0 0 23 0,0 0 33 16,0 0-66-1,0 0 6-15,-5 2-16 0,10-1 8 16,8 6-2-16,7 3 10 16,9 4-5-16,9 6 4 15,12 4-9-15,14 5 1 16,20 3 11-16,19-1-5 16,18 3-3-16,24-2 7 15,17-4-5-15,21-2 10 16,22-8-15-16,16-3 5 15,9-9-2-15,5-6-4 16,-1 0 0-16,1 0-1 16,-13-2 3-16,-8-9-8 15,-8-3 6-15,-21 1-3 16,-16 0-6-16,-15-1 5 0,-18 4 4 16,-14-2 0-16,-8-2 10 15,-14 0-11 1,-11 0 1-16,-8-4 0 0,-10-2 2 15,-2-4 1-15,-2-2-3 16,-2-2 1-16,-7 4 7 16,-7 1-4-16,-13 6-4 15,-9 2 4-15,-9 8 16 16,-4 0-14-16,-5 4 11 16,-1-1-17-16,0-1 7 15,-1 4-14-15,1 1 5 16,2 0-32-16,-1 0 20 0,3 0-37 15,-1 0-48 1,-5 1-48-16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2:00:13.6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21475 3699 137 0,'0'0'87'0,"0"0"-19"15,0 0-16-15,0 0 23 16,0 0-8-16,0 0-4 16,0 0-9-16,-31-72-16 15,28 63 3-15,-1 4-8 16,2 1-10-16,2 2 2 15,0 2-10-15,0 0-15 16,0 0-11-16,0 5-28 16,20 18-10-16,18 12 48 0,18 3 1 15,15-7 1-15,12 0 2 16,14-12 4-16,13-6-2 16,8-10 2-16,7-3-2 15,-7 0-1-15,-18-3 1 16,-27-6-4-16,-30 5-1 15,-25 4-2-15,-13 0-21 16,-3 0-68-16,2 0-140 16,5 11-53-16</inkml:trace>
  <inkml:trace contextRef="#ctx0" brushRef="#br0" timeOffset="6233.9801">5035 4845 18 0,'0'0'35'0,"0"0"0"16,0 0 3-16,0 0 12 15,0 0-16-15,0 0-11 16,0 0 18-16,0 0-29 16,-6-17-12-16,6 17-33 15,0 0 0-15,0 0 33 16,0 0 3-16,0 0-2 15,0 0 7-15,0 0 4 16,0 0 0-16,0 0 15 0,0 0-17 16,0 0-2-16,0 0-8 15,0 0-5-15,0 0-17 16,13 0 1-16,5 0 19 16,4 0-5-16,-2 0 7 15,3 0 0-15,-1 3-3 16,0-1 7-16,0 1-5 15,3-1 1-15,0-2 0 16,0 0 1-16,8 0-1 16,0 0 0-16,2 0 0 15,1 0 4-15,2 0-5 16,-3 0 1-16,4 0 0 16,1 3-1-16,-3-2 1 15,1-1 0-15,-2 0 0 16,-4 0 3-16,-1 0-5 0,-4 0 2 15,4 0 0-15,-2 0-1 16,4 0 1-16,0 0 0 16,-1 3 0-16,1-3 3 15,0 1-3-15,-2-1 0 16,3 0 0-16,-1 0-3 16,5 0 5-16,7 0-2 15,1 0 0-15,4-1 2 16,-5-3-3-16,-1 1 1 15,-2 3 0-15,-1-2-3 16,-2 2 4-16,-1 0-1 16,3 0 0-16,-3 0 2 0,-1 0-2 15,1 0 0 1,0 0 0-16,2 0-2 0,4 0 2 16,4 0 0-16,-1 0-1 15,-1 0 5-15,-1 0-6 16,-1 0 2-16,-4 0 0 15,-1 2-2-15,-4 1 4 16,1-2-2-16,-3 3 0 16,1-4 4-16,1 4-6 15,4-1 2-15,0 0 0 16,1 1-4-16,5 1 6 16,-3-2-2-16,0 1 0 15,-1-2 5-15,-1-2-8 16,-2 3 3-16,2-3 0 0,2 0-1 15,6 0 4-15,2 0-3 16,4 0 0-16,0 0 3 16,-1 0-3-16,0 0 0 15,-6 0 1-15,-3 0 0 16,-1 0 1-16,2 0-2 16,0 0 1-16,3 0 7 15,4 0-11-15,1-5 3 16,3 4 0-16,1-3 3 15,4 0 0-15,-3-1-3 16,0 2 0-16,-5-2 4 16,1 0-4-16,0 1 0 0,-4-1 0 15,2 2 1-15,0 1-1 16,-4 2 0-16,1 0 0 16,3 0 3-16,-4 0-4 15,6 0 1-15,0 0 0 16,-3 0-2-16,0 0 4 15,1 0-2-15,-4 0 0 16,4 0 4-16,1 0-5 16,5 0 1-16,3 0 0 15,1 0-5-15,0 0 8 16,-4 0-3-16,-2 0 0 16,-3 0 1-16,1 0-1 15,0 0 0-15,-3-3 0 16,-2-1-2-16,0-4 2 0,-5 2 0 15,-3-2 4-15,-1 2 1 16,-3-2 13-16,-1 4-7 16,-3-2-4-16,2 3 1 15,2 3-3-15,3 0-4 16,5 0-1-16,-1 0 2 16,1 0-5-16,-1 7 3 15,-4 3 0-15,3-2 0 16,-3 1 0-16,0-4 0 15,3 0 0-15,1 0 6 16,1-3-9-16,1-2 3 16,2 0 0-16,-2 0 0 0,1 0 4 15,2 0-4 1,4 0 0-16,12 0 5 0,5 0-6 16,3 0 1-16,-2 0 0 15,-6 0-3-15,-5 0 6 16,-5-3-3-16,-1 1 5 15,0-3-2-15,2-1 10 16,0 3-13-16,6-4 2 16,5 2-5-16,4-3 3 15,9-1 0-15,5 1-2 16,-1 1-27-16,1-2 18 16,-7 7 6-16,-9-1 5 15,-9 0-2-15,-4 0 6 0,-2 2-4 16,-3-1 3-16,2 0 4 15,5 0-10-15,5-2 3 16,6 1 0-16,13-4-4 16,5-1 7-16,1 0-3 15,-9 0 0-15,-7 1 5 16,-5 0-5-16,-5 3 4 16,-4 0-2-16,2-1 4 15,3 2-2-15,-3-1-3 16,9-1 6-16,9 0 4 15,0 1 0-15,0 2 0 16,-11 0-7-16,-13 2 20 0,-19 0-13 16,-15 0 12-16,-9 0-7 15,-11 0-9-15,2 0-11 16,-2 0 4-16,0 0 0 16,0 0-4-16,0 0 7 15,0 0-3-15,0 0 1 16,0 0 6-16,0 0-14 15,0 0-56-15,0 0-132 16,0-1 12-16</inkml:trace>
  <inkml:trace contextRef="#ctx0" brushRef="#br0" timeOffset="7300.9301">10198 4195 66 0,'0'0'59'0,"0"0"0"16,0 0 14-16,0 0-58 0,0 0 57 16,0 0 21-1,0 0-56-15,52-96 0 0,-52 96-24 16,0 0 16-16,0 0-29 16,0 0-7-16,0 0-11 15,-8 7-41-15,-18 24 33 16,-8 5 25-16,-6 2 1 15,2-4-1-15,9-6-5 16,3-5 12-16,3-3-6 16,8-3 0-16,1-5-8 15,5-3 3-15,5-4-27 16,4-5-16-16,0 0 48 16,0 0 18-16,0-20 26 15,15-12-44-15,5-8-8 16,3-1 6-16,-6 7 4 0,2 9 3 15,-9 3 20-15,0 8-22 16,-4 5 18-16,-3 5-8 16,-1 3 6-16,-2 1 24 15,0 0-26-15,0 0-17 16,0 0-11-16,0 10-48 16,-7 16 48-16,-7 6 10 15,1-2 1-15,5-4 6 16,2-4-2-16,2-8-4 15,0-4 0-15,2-4 9 0,2-3-9 16,0 0 0 0,0-1-4-16,0 0 2 0,0 6-22 15,8 0-5-15,19 6 24 16,12 2-23-16,11 0-4 16,2-6-117-16</inkml:trace>
  <inkml:trace contextRef="#ctx0" brushRef="#br0" timeOffset="77273.1304">5497 16369 90 0,'0'0'0'16</inkml:trace>
  <inkml:trace contextRef="#ctx0" brushRef="#br0" timeOffset="78014.1014">5497 16369 75 0,'-3'0'63'0,"3"0"3"16,0 0 11-16,0 0 6 0,0 0-45 15,0 0-7-15,-4 0-19 16,4 0-10-16,0 0 11 16,0 0-13-16,0 0 0 15,0 0-8-15,0 0 11 16,0 0-3-16,0 0 0 16,0 0-8-16,0 0 7 15,13-4-10-15,20 0 11 16,19-4 24-16,19-2-24 15,9-4 4-15,14 1-4 16,9-5 4-16,2 8-5 16,-3-6 1-16,-9 6 0 0,-14 0 2 15,-17-2 3-15,-15 7-5 16,-11 0 14-16,-7-2-12 16,-10 2 20-16,2-1-15 15,1 2-7-15,1 0 6 16,-2 0-2-16,-2 0-4 15,-7-1 0-15,-4 5 7 16,-4 0-5-16,-4 0-1 16,0 0 0-16,0-5 22 15,0 1-3-15,0-1 20 16,0-7-39-16,-12-1 7 16,-3-1-12-16,-3 0 4 15,3 0 0-15,-5-2-6 0,-1 0 4 16,2 0 2-1,-2 6-3-15,9 2 8 0,2 4-9 16,8 4 4-16,2 0 0 16,0-2-7-16,0 2-1 15,0 0-6-15,0 0 4 16,0 0-16-16,0 0 19 16,6 0-26-16,21 0 27 15,12 0-5-15,5 10 17 16,-2 0-6-16,-4 2 0 15,-4-7 0-15,-7 7-7 16,-6-5 4-16,0 5-15 0,-3-5 12 16,-5 4-14-1,-2-7 14-15,-2 1 4 0,-2 0 2 16,-3-1-7 0,0-1 7-16,-2 2 0 0,-2-3-3 15,0 2 2-15,0 5 1 16,-10 8 19-16,-24 5 3 15,-11 6 9-15,5 2-29 16,7-4-2-16,8 2 0 16,8 2-17-16,3 2-41 15,6-6-114-15</inkml:trace>
  <inkml:trace contextRef="#ctx0" brushRef="#br0" timeOffset="95601.9985">6497 14026 75 0,'0'0'40'0,"0"0"-40"0,0 0-2 16,0 0 2-16,0 0 16 16,0 0 3-16,0 0 12 15,0 0-13-15,-20 0 28 16,20 0-16-16,0 0-15 15,18 0-4-15,18 0-4 16,15 0 2-16,20 0 2 16,14 0-4-16,11 0-6 15,2-4-1-15,-9-3 0 16,-8 0 22-16,-19 5-15 16,-15 0 12-16,-16 2-1 15,-15 0-8-15,-10 0 10 0,-6 0-20 16,0 0 7-16,0 0 27 15,0 0-25-15,0 0 4 16,0-2-9-16,-17-6-4 16,-8-7-42-16,-4-2-3 15,0-6-8-15,6 2 39 16,6 7-5-16,8 0 19 16,6 7 6-16,3 0 0 15,0 3-12-15,14 3-22 16,15 1 28-16,9 0-10 15,0 0 19-15,-3 0-9 16,-2 3 14-16,-6 6-14 0,-2 4 23 16,-2 0-9-1,-8 0 2-15,-6-5 4 0,-4 3-19 16,-5 1-1-16,-12 10 13 16,-39 9-8-16,-21 11 62 15,-9 3-65-15,9-5 3 16,23-5-10-16,31-3-6 15,20-15-76-15,65-17-137 16</inkml:trace>
  <inkml:trace contextRef="#ctx0" brushRef="#br0" timeOffset="114640.8822">17655 3930 422 0,'0'0'173'0,"0"0"-152"16,0 0 29-16,0 0 23 16,0 0-27-16,0 0 2 15,0 0-48-15,0 0 3 16,0-21 0-16,0 21 0 0,0 0-3 16,0 0 0-1,0 3-25-15,0 27 16 0,0 21-2 16,0 20 11-16,0 6 19 15,0-3-15-15,0-8-4 16,0-10 0-16,0-7-35 16,11-10-21-16,13-8-73 15,10-17-114-15</inkml:trace>
  <inkml:trace contextRef="#ctx0" brushRef="#br0" timeOffset="114896.5485">17933 4517 273 0,'0'0'240'16,"0"0"-206"-16,0 0-27 0,0 0 13 16,0 0-15-16,0 0 12 15,-2-24 7-15,2 6-22 16,0 2 7-16,2 6-5 15,3 7 23-15,-3 3-26 16,0 0-1-16,0 0-3 16,2 0-40-16,6 5-8 15,3 14 31-15,0-8-156 16</inkml:trace>
  <inkml:trace contextRef="#ctx0" brushRef="#br0" timeOffset="115387.0218">18214 3784 393 0,'0'0'207'0,"0"0"-164"16,0 0-40-16,0 0 64 15,0 0-2-15,0 0-64 0,-4-4 0 16,10 2 14-16,19-2-11 15,15-3 27-15,15-3-31 16,8-5-1-16,1-2-59 16,-1-5-67-16,-10-4-127 15</inkml:trace>
  <inkml:trace contextRef="#ctx0" brushRef="#br0" timeOffset="115739.5884">18925 3449 507 0,'0'0'0'0,"0"0"-16"0,0 0 11 16,0 0 5-16,0 0 21 16,0 0-8-16,-34-40-13 15,34 36-18-15,5-1-13 16,15 1 13-16,9 3 14 15,2 1 4-15,3 0 0 16,-1 0 7-16,-2 15 3 16,-8 5-8-16,-7 5 2 15,-8 1-3-15,-6 4 35 16,-2 5-14-16,0-1-14 16,-24 1 13-16,-10 0-20 0,-8-1-1 15,2-5-21-15,6-8-84 16,10-12 1-16,13-5 10 15,11-4-18-15,0 0 36 16,2-5 27-16</inkml:trace>
  <inkml:trace contextRef="#ctx0" brushRef="#br0" timeOffset="115874.6974">19070 3701 100 0,'0'0'48'0,"0"0"22"16,0 0-25-16,0 0 6 15,0 0 12-15,107 111 9 16,-107-73 24-16,-9-2-31 15,-27-1-16-15,-8-1-31 16,-8-2-18-16,6-3-88 0,10-8-175 16</inkml:trace>
  <inkml:trace contextRef="#ctx0" brushRef="#br0" timeOffset="116441.6109">20722 3974 752 0,'0'0'25'15,"0"0"-25"-15,0 0 0 16,0 0 0-16,0 0-3 16,0 0 6-16,15 157 5 15,-15-85 7-15,0 0-6 16,0 2-9-16,-13-2 0 16,-1-8-18-16,6-6-17 0,8-17-112 15,0-19-123-15</inkml:trace>
  <inkml:trace contextRef="#ctx0" brushRef="#br0" timeOffset="116661.4193">21107 4514 555 0,'0'0'67'16,"0"0"-23"-16,0 0 75 15,0 0-70-15,0 0-41 16,0 0-2-16,-2-7-3 15,0 6 16-15,2-1-15 0,0 0 12 16,0-4-16-16,0-2-9 16,6 1-7-16,4 1-20 15,-4 6-4-15,-1 0-64 16,-5-1-162-16</inkml:trace>
  <inkml:trace contextRef="#ctx0" brushRef="#br0" timeOffset="116961.1507">21192 3851 22 0,'0'0'659'16,"0"0"-587"-16,0 0-50 16,0 0-3-16,0 0-19 15,0 0-11-15,78-27 11 16,-38 20 1-16,-6 4-1 16,-10 1 0-16,-5 2-6 15,-9 0-56-15,3 0-44 16,1 2-49-16,3 8-77 15</inkml:trace>
  <inkml:trace contextRef="#ctx0" brushRef="#br0" timeOffset="117607.0865">21946 3455 446 0,'0'0'125'0,"0"0"-104"16,0 0 45 0,0 0 2-16,0 0-68 0,0 0 2 15,-19 0-4-15,-14 0 4 16,-7 8-10-16,0 0-8 15,7 0 0-15,6-4 14 16,11-2-13-16,7 1 15 16,7-3 0-16,2 0-18 15,0 0 10-15,0 5-42 16,0 2-28-16,0 7 36 16,15 3 42-16,4 3 0 15,-2 4 6-15,1 5-2 0,-5 2 31 16,-3 7-7-1,-8 6-14-15,-2 6 6 0,-7 3-16 16,-19-3 0-16,-6-11-4 16,10-10-18-16,6-12-14 15,9-12-10-15,3-5-3 16,4 0 39-16,0-14 1 16,0-14-13-16,18-6 18 15,11-2 4-15,9-5 11 16,2 9 5-16,3 9 1 15,-4 9 15-15,-5 10-19 16,-3 4 19-16,-4 0-20 16,-2 15-13-16,-4 11 20 15,-3 6-18-15,-7 7 3 16,-6 3 27-16,-5 2-6 0,-3 4-1 16,-25-3-7-1,-13 1-18-15,-9-8 20 0,-8-8-23 16,-2-2-3-16,2-8-23 15,10-8-71-15,13-11-144 16</inkml:trace>
  <inkml:trace contextRef="#ctx0" brushRef="#br0" timeOffset="118234.9446">23171 4368 388 0,'0'0'159'15,"0"0"-159"-15,0 0 0 16,0 0 76-16,168 20 22 16,-66-20-40-16,6 0-35 15,-6-7 3-15,-15-6-25 16,-16 2 3-16,-20-1-4 15,-19-2-72-15,-28-1-40 16,-6-5-181-16</inkml:trace>
  <inkml:trace contextRef="#ctx0" brushRef="#br0" timeOffset="118429.7567">23316 4173 480 0,'0'0'215'15,"0"0"-155"-15,0 0-29 16,0 0 11-16,0 0-42 16,158-23 2-16,-57 19-6 15,-1 4-2-15,-2 0-42 16,-6 0 19-16,-10 0-78 16,-11 0-75-16,-15 0-159 15</inkml:trace>
  <inkml:trace contextRef="#ctx0" brushRef="#br0" timeOffset="118668.0986">24390 4006 648 0,'0'0'96'16,"0"0"-64"-16,0 0 47 16,0 0-79-16,0 0-5 15,0 0 5-15,162 77 0 16,-109-36 6-16,-6 3-8 15,-14-1 2-15,-10-9-1 16,-19-4-6-16,-4-2-3 16,-31-3 10-16,-30 1-4 15,-12-3 4-15,-5 0-21 16,-3 2-58-16,8-7-97 16,15-10-214-16</inkml:trace>
  <inkml:trace contextRef="#ctx0" brushRef="#br0" timeOffset="119692.253">26332 4299 429 0,'0'0'75'15,"0"0"-74"-15,0 0 16 16,0 0 27-16,-142 2-43 16,101-2 0-16,6-5 17 15,6-7-4-15,7-5 44 16,6-1-2-16,3-5-34 16,8 0 20-16,5 0-28 15,0-4-2-15,10 5-12 16,23 0-8-16,9 4 0 15,14 5 8-15,2 6-2 0,-5 4-6 16,-8 3 8-16,-16 0-10 16,-13 3 9-16,-10 13-19 15,-6 2 14-15,0 6 6 16,-4 6 0-16,-21 3-9 16,-8 4-3-16,4-11-126 15,6-11-187-15</inkml:trace>
  <inkml:trace contextRef="#ctx0" brushRef="#br0" timeOffset="120589.3982">26865 3838 520 0,'0'0'197'0,"0"0"-197"16,0 0-4-16,0 0-3 16,0 0-5-16,0 0 12 15,-18 161 32-15,-13-82-19 16,-5 2 19-16,-1-5-29 0,1-15 5 16,5-12-8-16,4-11-6 15,7-9 5-15,7-7-71 16,13-13-67-16,0-9-176 15</inkml:trace>
  <inkml:trace contextRef="#ctx0" brushRef="#br0" timeOffset="121309.9437">27343 4211 304 0,'0'0'44'16,"0"0"-12"-16,0 0 88 16,0 0-53-16,0 0-65 15,-127 27 7-15,98-27-8 16,4-5 6-16,5-11-3 16,7-4-1-16,11-2-3 15,2-3 26-15,0 2-18 16,8 1-7-16,17 1-1 15,8 8-6-15,5 4 0 16,-1 6 2-16,2 3 4 16,-6 0-4-16,-4 0 4 15,-9 9-1-15,-6 11-3 16,-14 6-20-16,0 5 5 16,-23 4-15-16,-10-2-62 15,8-8-147-15</inkml:trace>
  <inkml:trace contextRef="#ctx0" brushRef="#br0" timeOffset="121631.6953">27891 4238 336 0,'0'0'135'0,"0"0"-115"16,0 0 70-16,0 0-43 15,0 0-38-15,0 0-9 0,-112-9-2 16,95-3-2-16,7-5-7 16,10-6 11-16,0-5 0 15,10-4 4-15,16 2-4 16,5 2 16-16,3 7-10 16,2 8 6-16,-1 4-10 15,1 9-3-15,-5 0 1 16,-2 7-13-16,-9 12 7 15,-7 10 0-15,-6 0 6 16,-7 5-8-16,0 3 8 16,-11-8-59-16,0-6-156 15</inkml:trace>
  <inkml:trace contextRef="#ctx0" brushRef="#br0" timeOffset="129874.0276">28483 4259 229 0,'0'0'12'0,"0"0"13"16,0 0 66-16,0 0-25 16,0 0-10-16,0 0 5 15,-31-88 14-15,31 63-41 16,0 1-12-16,0 1 5 0,10 2-22 15,5 2-1-15,5 2-4 16,5 3-4-16,8 2 1 16,1 4-4-16,-1 6 3 15,-2 2-4-15,-8 0-2 16,-8 0 10-16,-1 4-1 16,-6 9-4-16,-5 2 0 15,-3 7 5-15,0 2 0 16,-27 5 16-16,-15-3-14 15,-10-1 6-15,1-2-8 16,6-5-63-16,14-6-101 16,15-12-170-16</inkml:trace>
  <inkml:trace contextRef="#ctx0" brushRef="#br0" timeOffset="130519.1672">29415 3860 370 0,'0'0'130'16,"0"0"-126"-16,0 0-4 15,0 0 99-15,0 0-90 16,-116 0-6-16,87 3 3 15,2-3 0-15,8 0 8 16,-1 0 1-16,5-7-15 16,5-9 31-16,3-2-30 15,7-6 10-15,0-3-11 16,0-1-11-16,9 1 10 0,14 2-9 16,4 5-9-1,2 6 16-15,2 5-10 0,-2 4 13 16,2 5-4-16,-2 0 1 15,-4 5 3-15,-4 14 0 16,-3 7-4-16,-9 8-4 16,-7 9 16-16,-2 9-5 15,-6 1 18-15,-21 2-17 16,-4-3 16-16,-7-2-12 16,-7-6-2-16,-6-3 10 15,0-8-8-15,1-6-8 16,4-5 0-16,4-6-9 15,3-5-5-15,4 1-40 0,8-9-8 16,10-3 22-16,3 0-38 16,7 0 31-1,5-3-26-15,2-9-147 0</inkml:trace>
  <inkml:trace contextRef="#ctx0" brushRef="#br0" timeOffset="131529.5238">29571 3725 192 0,'0'0'326'0,"0"0"-285"16,0 0 12-16,0 0 26 16,0 0-70-16,0 0-9 15,-60 75 0-15,-13-5 47 16,-21 16-25-16,-13 8-14 16,9-2-8-16,18-9 10 15,24-21-17-15,30-19 7 16,14-16-8-16,12-9 0 0,0-5-10 15,16-12-5-15,35-1 23 16,21-18 1 0,13-25 26-16,3-18-26 0,-10-3 3 15,-15 0-8-15,-20 8 0 16,-22 10 4-16,-11 8 0 16,-10 3 6-16,0 3-6 15,-6 0 3-15,-13-2-1 16,-8-2 14-16,-4-1-16 15,-2 0 0-15,-1-2 7 16,0 6 0-16,12 4-2 16,8 9 9-16,8 9-13 15,6 0 13-15,0 10-14 16,0-4-4-16,20-1 2 0,20-3-35 16,16 0 36-16,-4 3-19 15,-6 2 13 1,-15 4-5-16,-8 0 12 0,-10 0-7 15,-6 0-9-15,-5 0-31 16,-2 0 13-16,0 0-9 16,0 10-30-16,0 12 18 15,0 4 32-15,0 2-69 16,0-6-114-16</inkml:trace>
  <inkml:trace contextRef="#ctx0" brushRef="#br0" timeOffset="139019.9358">8209 5966 137 0,'0'0'52'0,"0"0"-21"16,0 0-10-16,0 0 19 16,0 0 21-16,0 0-13 15,0 0 11-15,0 0-26 16,-42-13-8-16,42 13 19 15,0 0-26-15,0 0 6 16,0 0-24-16,0 0 9 16,0 0-13-16,0 0 4 15,0 0-10-15,25 0 7 16,17 5 6-16,22 7 16 0,15-7 3 16,14-2-16-1,9-3 14-15,8 0-11 0,4-3-4 16,0-11 7-16,-1-1-4 15,-10-6-8-15,-19 3 0 16,-16 2 6-16,-26 4-1 16,-20 4-4-16,-11 2 11 15,-9 4 27-15,-2 2-26 16,0 0 14-16,0 0-25 16,0 0 9-16,0 0-15 15,0 0 4-15,0 0-2 16,0 0-6-16,0 0-3 15,0 0 6-15,0-2-5 16,0 2-12-16,0 0 11 16,2-2-63-16,3 0-43 0,2-1-34 15,-5 3-126-15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2:03:30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23294 5111 29 0,'0'0'66'16,"0"0"-8"-16,0 0 7 16,0 0-11-16,-118-96 19 15,96 78-9-15,4 2-31 16,3 4 38-16,5 4-24 15,4 1-14-15,3 6-7 0,1-2-21 16,2 3 11-16,0 0-16 16,0 0-17-16,0 0 17 15,21 0-21-15,39 3 21 16,36 5 4-16,33 2 0 16,11-6 8-16,-8-3-12 15,-18-1 0-15,-27 0-1 16,-21 0 0-16,-14 0 0 15,-17 0 1-15,-13 0-3 16,-10 0 3-16,-10-1 0 16,-2-13 3-16,0-8-3 15,-18-6-2-15,-11-1-14 16,-9 7 2-16,2 4-13 16,7 7 16-16,9 3-9 15,11 6 20-15,9 2-14 0,0 0 7 16,0 0-62-16,15 0 18 15,28 0 39-15,13 0 12 16,5 0 0-16,-1 0 0 16,-18 0 28-16,-15 0-22 15,-14 0-2-15,-13 0-4 16,0 0-20-16,0 13 15 16,-34 18 5-16,-28 15 1 15,-23 5 43-15,-6 7-39 16,9-5-5-16,22 1-30 15,31-6-90-15,29-15-118 16</inkml:trace>
  <inkml:trace contextRef="#ctx0" brushRef="#br0" timeOffset="1176.3247">29980 6365 34 0,'0'0'42'0,"0"0"29"16,0 0-32-16,0 0 28 0,0 0 10 15,0 0-27-15,-41-43-6 16,39 42-12-16,2-1-3 16,0-1 10-16,0 3-25 15,0 0-7-15,0 0 20 16,0 0-26-16,0 0 5 16,0 0-6-16,0 0 0 15,0 0-5-15,0 0-2 16,0 0-20-16,14 0 25 15,7 14 4-15,16 2 10 16,11 5 3-16,19-2-14 16,24-2 17-16,17-6-18 15,10-2 0-15,0-9 4 16,-9 0 1-16,-22 0-5 16,-25 0 0-16,-28-2 10 0,-16-5-9 15,-12 2 3 1,-1 0 3-16,-1 0 14 0,1 1-19 15,-2 0 21-15,1-3-4 16,-2 4-10-16,0-4 18 16,0 3-13-16,-2 1-5 15,0 1 29-15,2-3-34 16,-2 5 16-16,0-2-3 16,0 0-12-16,0 2 4 15,0 0-9-15,0 0 0 16,3-2 4-16,-3 2-1 15,0-1-3-15,0-2 0 0,0 3-8 16,0 0 8-16,0 0-57 16,0 0-43-16,0 0-39 15,0 0-94-15,0 4-57 16</inkml:trace>
  <inkml:trace contextRef="#ctx0" brushRef="#br0" timeOffset="2729.6276">31290 6110 42 0,'0'0'58'0,"0"0"8"0,0 0 11 15,0 0-10-15,0 0-16 16,0 0-21-16,-16-13-20 16,14 13 16-16,2 0-16 15,0 0-10-15,0 0 0 16,0 0-5-16,0 0-23 16,0 0-42-16,7 19 51 15,19 7 19-15,8 6 24 16,9-3-11-16,3 2 7 15,1-7-5-15,9-2-2 16,4-4 16-16,9-4-24 16,14-2 30-16,4-6-22 15,-3-2-7-15,-6-4 7 16,-17 0-6-16,-15 0 3 16,-12 0 13-16,-6 0-22 15,-7-1 32-15,-5-8-23 0,-1 4-1 16,-1-2 18-16,1-1-25 15,-1 2 11-15,-3 3-11 16,-3-1 5-16,-6 1 5 16,1 2-12-16,-1 1 0 15,-2 0 24-15,0 0-23 16,0 0 17-16,0 0-4 16,0-3-10-16,0 3 12 15,0 0-16-15,0 0 0 16,0 0 9-16,0 0-1 15,0 0-8-15,0 0 0 0,0 0 2 16,0 0-11 0,0 0 9-16,0 0-16 0,0 0 13 15,0 0-22-15,0 0 7 16,0 0-7-16,0 0-31 16,0 0 14-16,0 0-33 15,0 0-22-15,0 0-84 16,3 8 28-16</inkml:trace>
  <inkml:trace contextRef="#ctx0" brushRef="#br0" timeOffset="104634.9536">13033 13989 53 0,'0'0'52'0,"0"0"-19"16,0 0 5-16,0 0 12 15,0 0-25-15,0 0-6 16,0 0-3-16,0 0-15 16,0 0 7-16,0 0-8 15,0 0-1-15,0 0-5 16,0 0-22-16,0 0-34 15,2 0 13-15,3 1-12 16,0 6-9-16</inkml:trace>
  <inkml:trace contextRef="#ctx0" brushRef="#br0" timeOffset="106328.5432">12995 14066 137 0,'0'0'96'0,"0"0"-49"16,0 0 24-16,0 0 0 16,0 0-4-16,0 0-30 15,3-4-29-15,-3 4 13 16,2 0-11-16,-2 0-8 16,0 0 5-16,0 0-2 15,0 0-5-15,0 0 0 16,0 0 7-16,0 0-8 0,2 0 1 15,-2 0 0 1,2 2-4-16,3 10 10 0,-3 1-5 16,5-1-1-16,-1-3 2 15,3 1-4-15,5 1 2 16,1-5 0-16,5-1-2 16,1-2 5-16,0 1-3 15,0-4 0-15,1 0 4 16,3 0-4-16,-3 0 0 15,4 0 0-15,-3 0-1 16,4 0 1-16,-2 0 0 16,4 0 0-16,0 0 6 15,-3 0-10-15,0 0 4 16,-1 0 0-16,0 0-2 0,-3 0 6 16,0 0-4-16,-2 0 0 15,-1 0 4-15,-2 0 3 16,3 0-7-16,-2 0 1 15,0 0 4-15,2 0-2 16,-5-2-3-16,1 2 0 16,-1-2 6-16,-3-1 6 15,-1 2-5-15,-2 1 2 16,-3 0 12-16,-1-4-20 16,2 1 11-16,-3 3-3 15,0-3-7-15,1 1 13 16,-1-2-15-16,1-2 5 15,0 6 8-15,1-6-11 0,-4 3 11 16,0 1 9-16,1 1-15 16,-3-1 13-16,2 0-19 15,-2 0 3-15,0 2 19 16,0-5-19-16,2 2 2 16,-2 1-6-16,2-5 5 15,-2 6-1-15,2-3-4 16,-2 1 0-16,0 2 4 15,3-3-1-15,-3-1-3 16,3 1 0-16,-3 3 7 16,2-8-6-16,-2 5-1 15,2-1 0-15,-2 5-1 0,0-6 6 16,0 6-5 0,0 0 0-16,0 0 4 0,0-3-7 15,0 2 3-15,0-2 0 16,0-1-6-16,2-1 9 15,-2 0-3-15,2 4 0 16,-2-1 2-16,0 2-4 16,2 0 2-16,-2-2 0 15,0 2-5-15,0 0 8 16,0 0-3-16,0 0 0 16,3 0 5-16,-3 0-8 15,0-3 3-15,0 1 0 16,0 0-2-16,0 0 8 0,0-1-6 15,0 1 0 1,0-3 3-16,0 3-6 0,0 1 3 16,0-1 0-16,0-1-4 15,0 1 8-15,0-1-4 16,0 0 0-16,0 2 4 16,0 1-7-16,0-3 3 15,0 3 0-15,0-1 0 16,0 1 4-16,0-3-4 15,0 3 0-15,0 0 4 16,0-1-8-16,0-2 4 16,0 1 0-16,0 2-5 15,0-4 8-15,0 3-3 16,0 1 0-16,0-2 5 0,0 0-11 16,0-3 6-16,2 1 0 15,-2 1-6-15,0 3 9 16,0-2-3-16,0 2 0 15,0 0 4-15,0 0-9 16,0 0 5-16,0 0-12 16,0 0 11-16,0 0-20 15,0 0 15-15,0 0-2 16,0 0-25-16,0 0-5 16,2 0-89-16,0-3-212 15</inkml:trace>
  <inkml:trace contextRef="#ctx0" brushRef="#br0" timeOffset="133833.9081">2803 14030 50 0,'0'0'86'16,"0"0"-43"-16,0 0 0 15,0 0 37-15,0 0-27 16,0 0-18-16,0 0-12 16,-6 0-12-16,6 0 10 15,0 0-17-15,0 0-4 16,0 0 0-16,2 0-6 15,14 7 6-15,13-1 7 0,17-4-3 16,10 0 5-16,15-2-7 16,12 0-2-16,2 0 0 15,2 0-10-15,-4 0 10 16,-4-2-6-16,-8 0 13 16,-3-3-7-16,-12 5 0 15,-8 0 0-15,-5 0-3 16,-7 0 5-16,-3 0-2 15,-6 0 0-15,-2 0 0 16,-6 0-5-16,-3 0 1 16,-7 0-14-16,-5 0 18 15,-2 0 0-15,-2 0 5 16,0-8-5-16,0-1-3 16,-13-8 2-16,-7 5 1 0,-2 0 0 15,-2 3-3-15,-1 0 1 16,3 4 2-16,-1-2 16 15,4 3-3-15,2-1 2 16,7 5-7-16,5-2 25 16,5-1 3-16,0 3-33 15,0 0-3-15,0 0-6 16,0 0-23-16,13 0 11 16,12 0 15-16,4 0 3 15,-2 0-3-15,2 5 3 16,-5 4 0-16,-2 3-1 0,1-2 5 15,-8 2 1 1,1 6-4-16,-3 1-1 0,-6 5 27 16,-2 4-25-16,-5 4 29 15,0 4-11-15,-5-9-18 16,-26 5 6-16,-12-6-8 16,-8-5-86-16,-2-15-329 15</inkml:trace>
  <inkml:trace contextRef="#ctx0" brushRef="#br0" timeOffset="151818.6652">22604 15691 17 0,'0'0'44'15,"0"0"-20"-15,0 0-14 16,0 0-10-16,0 0-7 16</inkml:trace>
  <inkml:trace contextRef="#ctx0" brushRef="#br0" timeOffset="156577.2671">30541 6467 260 0,'0'0'19'15,"0"0"-16"-15,0 0 9 16,0 0 14-16,0 0-7 16,0 0-10-16,0 0 14 15,-44 26 22-15,36-24 13 16,6 0-3-16,-4 0-35 15,2 2-3-15,-5 4 2 16,-7 6-16-16,-5 4 1 16,-10 8-4-16,-11 9 4 15,-14 8 7-15,-17 9-11 16,-25 10 5-16,-22 6-5 16,-16 3 5-16,-16 1-6 15,-19-4 1-15,1-8-1 16,12-7-5-16,24-17 6 0,40-14 0 15,30-11 8-15,24-11-4 16,15 0 10-16,16 0 23 16,7 0 6-16,2 0-3 15,0-5-31-15,0-13 4 16,26-13-13-16,15-5-49 16,13-4 30-16,10-4-6 15,-1 4-23-15,-3 2 20 16,-10 8 8-16,-13 10 20 15,-16 7-6-15,-11 10 12 0,-8 3-5 16,-2 0 2 0,0 0-3-16,-12 12-3 0,-32 20-22 15,-22 16 25-15,-21 15-3 16,-17 2 9-16,-4 10-6 16,-10-4 2-16,12-6 0 15,24-17 42-15,27-18-30 16,30-16-12-16,16-8-2 15,7-4 5-15,2-2-10 16,0 2 5-16,13-2 0 16,25 0 4-16,15 0-4 15,14 0-1-15,5-5-10 0,-1-7-34 16,-13 3-11 0,-14 4-82-16,-21-2-133 0</inkml:trace>
  <inkml:trace contextRef="#ctx0" brushRef="#br0" timeOffset="156959.2945">27181 7106 495 0,'0'0'193'16,"0"0"-130"-16,0 0-7 16,0 0 37-16,0 0-42 15,0 0-23-15,-6-10-28 16,4 10 0-16,2 17-2 15,-7 24-24-15,-3 26 26 16,-7 20 4-16,5 8-3 16,-2-10-1-16,7-9 0 15,3-15-11-15,4-6-4 16,0-11-38-16,0-10-27 16,0-8-21-16,2-10-104 0,15-12-120 15</inkml:trace>
  <inkml:trace contextRef="#ctx0" brushRef="#br0" timeOffset="157266.2012">27485 7614 390 0,'0'0'99'0,"0"0"-71"0,0 0 58 16,0 0-55-1,0 0-25-15,0 0-5 0,-80-12 2 16,70 6-3-16,6 0 18 16,2-6-7-16,2-5 1 15,0-1-12-15,0-4 2 16,20 0-9-16,11 2 0 16,9 2-6-16,8 2 3 15,0 6-23-15,-5 4 14 16,-12 6-19-16,-11 0-28 15,-15 3-12-15,-5 17-1 16,-8 2 36-16,-25-3-46 16</inkml:trace>
  <inkml:trace contextRef="#ctx0" brushRef="#br0" timeOffset="157613.5292">27583 6886 276 0,'0'0'134'0,"0"0"-86"16,0 0 72-16,0 0-40 0,0 0-35 16,0 0-37-16,0-3-3 15,16-2-1-15,17-1 4 16,10-5-8-16,5-1 4 16,2 0 4-16,-11 3-16 15,-5-2 6-15,-5 1-52 16,-4-1-47-16,-7-6-164 15</inkml:trace>
  <inkml:trace contextRef="#ctx0" brushRef="#br0" timeOffset="158181.6218">28132 6488 264 0,'0'0'81'15,"0"0"-37"-15,0 0 26 16,0 0-12-16,0 0-51 16,0 0-7-16,56-67-4 15,-17 57 4-15,6 2-7 16,4 0 7-16,-3 2 0 15,2 3 0-15,-11 3 7 16,-6 0-7-16,-8 0 0 16,-9 0-1-16,-8 9-5 0,-4 10-5 15,-2 8 11-15,0 6 4 16,-20 4-1-16,-7 1 3 16,-4-2-6-16,-4-4 2 15,-1-4-6-15,1-3-11 16,1-8-16-16,5-7 6 15,7-5-21-15,8-4 26 16,7-1 3-16,7 0 10 16,0 0 5-16,0 0-29 15,25 0-3-15,13-1-4 0,11-6 29 16,-3 7 9-16,2 0 0 16,-9 0 3-1,-7 4 11-15,-10 10-3 0,-6 4 5 16,-14 7 22-16,-2 5-18 15,-9 6 25-15,-31 2 9 16,-14 0-19-16,-6-4-9 16,-5-8-26-16,5-5-2 15,10-4-34-15,13-9-115 16,22-8-74-16</inkml:trace>
  <inkml:trace contextRef="#ctx0" brushRef="#br0" timeOffset="162119.9276">28936 6508 51 0,'0'0'44'15,"0"0"-34"-15,0 0 71 16,0 0-1-16,0 0-17 16,0 0-30-16,0 0 6 15,25 0 23-15,-17 0-31 16,2 0 7-16,-1 0-9 16,3 0-28-16,9 0 5 15,10 0-6-15,11 0-40 16,12 0-39-16,8 0-90 15,0-3-95-15</inkml:trace>
  <inkml:trace contextRef="#ctx0" brushRef="#br0" timeOffset="162554.5067">29457 6284 61 0,'0'0'52'16,"0"0"-43"-16,0 0-6 15,0 0 17-15,0 0 41 16,0 0-57-16,37-70 4 15,-20 66 2-15,1 2-8 0,7 2 13 16,-3 0-13-16,-2 0 4 16,-2 6 1-16,-5 12-1 15,-6 6-6-15,-7 8 9 16,0 6-3-16,-2 10 32 16,-19 3 1-16,-3 3-35 15,2-2 27-15,4-8-28 16,5-8 8-16,6-6-9 15,5-9 8-15,2-6-16 16,0-3 6-16,29-4-17 16,17-8 16-16,15 0-29 15,5-8-16-15,2-18-55 0,1-6-57 16</inkml:trace>
  <inkml:trace contextRef="#ctx0" brushRef="#br0" timeOffset="164639.7864">29360 7936 76 0,'0'0'182'16,"0"0"-160"-16,0 0-21 15,0 0 79-15,0 0-15 16,0 0-28-16,0 0 1 16,0 0-18-16,8 0 17 15,13 0-1-15,8 0-17 16,4 0-2-16,8 0-17 15,5 0-14-15,8 0-28 0,6 0-102 16,0 0-166-16</inkml:trace>
  <inkml:trace contextRef="#ctx0" brushRef="#br0" timeOffset="165125.87">29926 7804 64 0,'0'0'250'16,"0"0"-225"-16,0 0 1 16,0 0 25-16,0 0 4 15,0 0-15-15,9-72-37 16,18 60 3-16,6 2-6 16,5 3 0-16,7 2 0 15,-6 3-5-15,-1 2 5 16,-7 0 0-16,-8 0 0 15,-9 0-10-15,-10 14 5 0,-4 14-8 16,-6 9 13-16,-35 16 15 16,-13 5 29-16,-6-1-14 15,3-3 8-15,12-6-37 16,14-12 11-16,15-4-12 16,13-9-6-16,3-2 2 15,21-7-17-15,28-8 7 16,22-6 13-16,12-4-48 15,2-24-76-15,-3-4-93 16</inkml:trace>
  <inkml:trace contextRef="#ctx0" brushRef="#br0" timeOffset="165317.3173">30588 7971 156 0,'0'0'300'0,"0"0"-300"16,0 0-13-16,0 0 13 15,0 0 31-15,0 0 8 16,-85 130 4-16,59-88-40 16,-1-3 3-16,6-4-6 15,6-5-24-15,1-10-33 16,8-5-51-16,6-15-125 16</inkml:trace>
  <inkml:trace contextRef="#ctx0" brushRef="#br0" timeOffset="165682.7064">30931 7795 253 0,'0'0'193'0,"0"0"-154"16,0 0-31-16,0 0 51 15,0 0-50-15,0 0 3 16,0-34-18-16,-8 22 6 15,6-1-12-15,2-3 11 16,0-1-41-16,0-3 4 16,17 5 12-16,12 3-13 15,6 8 21-15,4 4 7 0,-6 0-14 16,-6 0 20 0,-10 18-5-16,-6 6-3 0,-6 6 12 15,-5 7 2-15,-9 9 18 16,-24 7 22-16,-16 10 15 15,-7 0 14-15,2 2-31 16,1-9-17-16,4-7-13 16,0-8-2-16,-1-9-14 15,2-5-31-15,7-11-105 16,15-13-140-16</inkml:trace>
  <inkml:trace contextRef="#ctx0" brushRef="#br0" timeOffset="166116.4892">29463 8424 223 0,'0'0'262'0,"0"0"-262"16,0 0-13-16,0 0 12 16,0 0 1-16,162 17 15 15,-50-8-4-15,17-1-9 16,11-4 4-16,7-2 1 15,0 2-7-15,-2-4 9 16,-2 0 1-16,-14 0-4 16,-10 0-6-16,-15 0-2 15,-11-10-7-15,-16 0 2 16,-13 1 7-16,-14-3 0 16,-19 7-17-16,-12 1 15 15,-12 2-13-15,-7 2-2 16,0 0-8-16,0 0-63 15,-2 0-97-15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2:09:27.2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10497 5476 1 0,'0'0'10'16,"0"0"1"-16,0 0 2 15,0 0 5-15,0 0-14 16,0 0 6-16,0 0-9 16,0 0 5-16,-2-40 5 15,-1 34-3-15,1 2-7 16,-1-1 12-16,1 5-10 16,2-3 4-16,0 1-7 15,0 2 6-15,0 0-7 16,0 0 1-16,0 0 0 15,0-2 2-15,0 2 2 16,0 0-1-16,0 0-3 0,0 0 5 16,0 0-10-16,0 0 0 15,0 0-3-15,-2 7 6 16,0 8 4-16,-3 2-1 16,-1 2 6-16,-1 1-4 15,-2 4 13-15,0 1-11 16,1-2-4-16,-1 1 16 15,2 1-12-15,2-7 1 16,3-3-5-16,-2-2 5 16,4-8-8-16,0 2 2 15,0-7-2-15,0 0 2 16,0 0 4-16,-2 0 40 16,2-10-18-16,-3-10-21 0,3-3-10 15,0 0 4-15,0-3-7 16,0-1 0-16,0 1 5 15,5 0 3-15,1 3-6 16,1 0 12-16,0 0-5 16,0 6 5-16,-3 3 2 15,-2 4 8-15,0 5-7 16,-2 4 23-16,0 1-19 16,0 0-13-16,0 0-36 15,0 14 6-15,0 10 30 16,0 2-6-16,0 0 10 15,2 0-4-15,3-5 0 0,2 0 4 16,-3-3-4 0,3-2 0-16,-3-1 0 15,-2-5-2-15,3-2 2 0,-3-4 0 16,-2-3 0-16,0 1 5 16,0-2-7-16,2 0 4 15,-2 0 4-15,2 0 43 16,1-6-28-16,-3-10-15 15,2-4-6-15,1 1 7 16,-3-1-6-16,0 3-1 16,0 1 0-16,0 0 7 15,0 4-3-15,0 4-4 16,0 0 10-16,2 4-10 16,-2 2 23-16,2 2-23 0,-2 0 2 15,0 0-5 1,0 0-10-16,0 0-6 0,0 0 1 15,0 0-5-15,4 11 21 16,-2 0-8-16,1 4-30 16,-1 0-2-16,0-1-104 15</inkml:trace>
  <inkml:trace contextRef="#ctx0" brushRef="#br0" timeOffset="4443.1831">10416 8560 292 0,'0'0'45'0,"0"0"-4"16,0 0-2-16,0 0-27 15,0 0 15-15,0 0 11 16,0 0-26-16,0-72 13 15,0 70-25-15,0 2 1 16,0 0-1-16,0 0 3 16,0 0-3-16,0 0 0 15,0 0 7-15,0 0-18 16,0 0 9-16,0-4-28 0,0-2 19 16,0-5-16-16,0 2-39 15,0 1-15-15,0 0-32 16,0 4-34-16</inkml:trace>
  <inkml:trace contextRef="#ctx0" brushRef="#br0" timeOffset="4838.7117">10463 8356 1 0,'0'0'21'0,"0"0"-11"16,0 0-4-16,0 0-5 15,0 0-1-15,0 0-39 16</inkml:trace>
  <inkml:trace contextRef="#ctx0" brushRef="#br0" timeOffset="4996.1494">10463 8089 17 0,'0'0'82'0,"0"0"-39"16,0 0-21 0,0 0-22-16,0 0-21 0,0 0-47 15</inkml:trace>
  <inkml:trace contextRef="#ctx0" brushRef="#br0" timeOffset="5157.1473">10439 7761 35 0,'0'0'76'16,"0"0"-20"-16,0 0 18 15,0 0-33-15,0-107-41 16,0 93-3-16,0 2-33 0,-5-2-82 16</inkml:trace>
  <inkml:trace contextRef="#ctx0" brushRef="#br0" timeOffset="5310.1319">10396 7335 68 0,'0'0'68'0,"0"0"-15"16,0 0-4-16,-15-102-19 16,10 81-5-16,5 4-25 15,-2-1-37-15,2 0-9 16,0 0-73-16</inkml:trace>
  <inkml:trace contextRef="#ctx0" brushRef="#br0" timeOffset="5471.0939">10405 6798 14 0,'0'0'60'15,"0"0"-22"-15,18-104-15 16,-18 73-19-16,0 7-4 15,0 4-17-15,0-2-15 16,0-2-58-16</inkml:trace>
  <inkml:trace contextRef="#ctx0" brushRef="#br0" timeOffset="5665.4379">10466 6094 20 0,'0'0'50'0,"0"0"-26"16,0 0 7-16,0-111 4 16,0 89-21-16,0 0 10 15,0 6-2-15,0 5-9 16,4 4-9-16,-2 2-4 16,2 5-43-16,-1 0-75 15</inkml:trace>
  <inkml:trace contextRef="#ctx0" brushRef="#br0" timeOffset="32354.6577">21007 10016 4 0,'0'0'62'16,"0"0"-6"-16,0 0-27 16,0 0 0-16,0 0-5 15,0 0-4-15,0 0 13 16,0 0-23-16,0 0-10 15,-4 2 0-15,4-2-20 16,0 0 11-16,0 0 4 16,0 0 5-16,0 0 6 15,8-2 5-15,17-17 5 16,4-2-7-16,4-2-9 16,-1 2 14-16,-3 3 1 15,0-1-14-15,-2 5 5 0,2-3-6 16,0-1 0-1,4 2-1-15,5-4-10 0,1 6-2 16,4 4-49-16,-7-2-72 16</inkml:trace>
  <inkml:trace contextRef="#ctx0" brushRef="#br0" timeOffset="32582.8744">21558 9673 64 0,'0'0'103'0,"0"0"-56"0,0 0 1 16,0 0 15-16,0 0-24 16,0 0-31-16,78-51-8 15,-47 44-9-15,0-3-2 16,-4 2-20-16,0 1-42 15,-3 0-41-15</inkml:trace>
  <inkml:trace contextRef="#ctx0" brushRef="#br0" timeOffset="32941.556">22017 9440 20 0,'0'0'68'0,"0"0"10"0,0 0-46 15,0 0-32-15,0 0-50 16,0 0-17-16</inkml:trace>
  <inkml:trace contextRef="#ctx0" brushRef="#br0" timeOffset="33443.6718">21765 9476 10 0,'0'0'0'0,"0"0"-6"0,0 0 2 15,0 0 4 1,0 0 11-16,0 0-11 0</inkml:trace>
  <inkml:trace contextRef="#ctx0" brushRef="#br0" timeOffset="38179.0069">18640 11480 18 0,'0'0'0'0,"-134"116"-18"0</inkml:trace>
  <inkml:trace contextRef="#ctx0" brushRef="#br0" timeOffset="40356.6731">19231 13604 300 0,'0'0'55'15,"0"0"-45"-15,0 0-10 16,0 0 20-16,0 0 10 16,0 0 17-16,0 0-33 15,2-7 21-15,-2 7 7 16,2 0-24-16,-2 0 5 16,0-1-23-16,0 1 0 15,0 0 9-15,-18 0-4 16,-31 13 1-16,-25 14-6 0,-15 5 7 15,-6-2-16 1,-1-2 9-16,2-10-3 0,3-4-6 16,6-5 7-16,7-4 2 15,9-3 0-15,2-2 4 16,5 0-4-16,1 0 0 16,-1-16 0-16,0-2-2 15,-1-4 3-15,3-7-1 16,0 2 0-16,4-4 6 15,-2-3-14-15,4 1 8 16,1-2 0-16,8 2-1 16,8-1 11-16,0 2-9 15,6 1-1-15,0-3 5 16,0-5-6-16,0 0 1 16,-1-4 0-16,-1-3-3 0,2-4 7 15,2-2-4 1,9-1 0-16,4-6-4 0,6-7-4 15,5-6 2-15,5-9 6 16,0 5-7-16,22-3 1 16,13-1-3-16,6 0 6 15,1 1-12-15,1 1 7 16,-1-3-1-16,-2-2-13 16,1 1 7-16,-6-1-20 15,-2-2 4-15,3 8 18 16,-3 10 11-16,5 11-5 15,5 10 7-15,5 2-1 16,8 3-6-16,4 4-6 16,5 6-8-16,5 7 13 15,1 2-12-15,2 4 10 0,3 2-3 16,5 2-7-16,5 0 14 16,13 0 6-16,5 6 0 15,3 1 0-15,0 1 0 16,-2 4-1-16,0 0 1 15,-8 2 0-15,-5 0-7 16,-12 0 7-16,-11 18 0 16,-6 10 0-16,-10 11-10 15,1 7 8-15,-2 4-4 16,3 2 6-16,7 3-3 16,6-3 5-16,3 1-2 15,-5-3 0-15,-3-7 5 0,-10-2-10 16,-9 0 5-16,-9-3 0 15,-6-1-1-15,-8 2 2 16,-7 1-1-16,-5 9 0 16,-9 5 0-16,0 9-1 15,0 4 1-15,-7 1 0 16,-6-2-1-16,2-8 4 16,6-5-3-16,1-7 0 15,0-3 1-15,1-2-3 16,-4 1 9-16,-4-1-6 15,-5 4 10-15,-3 7-5 16,-6 6 1-16,-8 12-6 16,-3 2 5-16,-2 3-6 0,2-4 0 15,3-7 0-15,4-8 0 16,4-12-2-16,4-8 1 16,2-10 1-16,1-4 0 15,-1 3 2-15,-8 2-2 16,-2-1 0-16,-9 5 0 15,-9 3 4-15,-9 3-9 16,-2 0 0-16,0-7-33 16,3-6 34-16,3-6 2 15,5-9 2-15,-1 0 0 16,-4-1-1-16,1-4-5 16,-4 6-10-16,1-6 11 0,2 5-1 15,3-2 1 1,5 0-7-16,0 0 10 0,7-2-2 15,4-2 2 1,4-1-4-16,7-2-47 0,0 0-36 16</inkml:trace>
  <inkml:trace contextRef="#ctx0" brushRef="#br0" timeOffset="133127.9633">17987 14432 203 0,'0'0'158'15,"0"0"-59"-15,0 0-39 16,0 0-31-16,0 0 22 16,0 0 2-16,0 0-25 15,0-27 4-15,0 27-25 0,0 0 1 16,0 0 17 0,0 0-22-16,0 0 8 0,0 0-1 15,0 0-5-15,0 0-2 16,0 0-3-16,0 0-14 15,0 25 7-15,9 25-9 16,8 28 16-16,5 23 5 16,-3 20-1-16,-9 8 0 15,-5 2-4-15,-5 1 0 16,0 4 1-16,0-3-1 16,-2-9-3-16,-5-12-2 15,1-22 10-15,-2-14-5 16,4-10 0-16,0-12 0 0,-1-14-8 15,1-9 3 1,2-13-18-16,-2-8-18 0,4-2-21 16,-3-8 1-1,3 0-72-15,0-4-82 0</inkml:trace>
  <inkml:trace contextRef="#ctx0" brushRef="#br0" timeOffset="134830.9868">17971 14596 300 0,'0'0'128'15,"0"0"-111"-15,0 0-13 0,0 0-1 16,0 0 36-16,0 0-25 16,85-2 21-16,-31 2 4 15,10 0-33-15,9 0 4 16,16 0 2-16,19 0-12 16,23 7 20-16,27 6-12 15,23-5-1-15,16-2 9 16,3-1-15-16,9-5 7 15,9 0 6-15,4-7-11 16,11-5 13-16,8-4-16 16,2 2 2-16,0 0-4 15,-11-1 2-15,-16 6-1 0,-15 3 1 16,-21 0-18 0,-12 6 16-16,-8-5-11 0,1 5-7 15,4 0 12-15,1 0-25 16,0 0 8-16,-6 7-1 15,-8 3-24-15,-12-1 38 16,-15 2-1-16,-11-2 13 16,-8-2 2-16,-14-2 4 15,-5-5-4-15,-11 0-2 16,-5 0 6-16,0 0-2 16,-8 0-4-16,-5-3 0 15,-13-3 0-15,-8-2 3 16,-5 0-3-16,-8 0 0 0,1 0 4 15,-3 0-4-15,4-4 0 16,3 2 0-16,12 0 2 16,5 1 1-16,10 7 3 15,9 2-6-15,4 0 7 16,-5 0-11-16,-8 9 4 16,-13-1 0-16,-10 2 6 15,-11-3-6-15,-10 0 9 16,-1 3 3-16,-5 6-10 15,-1 9 7-15,-3 16-9 16,-2 17 0-16,0 10 14 16,-16 11-14-16,-8 4 15 0,-5 9-1 15,3-3 0 1,-1 4 13-16,7-4-26 0,3-5-1 16,9-3 12-16,3-9-9 15,5-5 3-15,0-5 2 16,0-7-6-16,0-2 18 15,3-7-16-15,3-4-3 16,-4-4 4-16,-2-8 0 16,0-7-5-16,0-10 0 15,0-8 6-15,0-1-1 16,0-3-5-16,-11 7 3 16,-11 0 13-16,-14-1-12 15,-6 5-1-15,-11-4-3 16,-7 2 8-16,-14-5-9 15,-15-1 1-15,-16 1 0 0,-13-5 1 16,-7 0 7 0,-6 0-8-16,-6-6 0 0,2 2 1 15,-8 4 0-15,-5 0-1 16,-10 0 0-16,-18-4 15 16,-20-6-12-16,-24-12 8 15,-14-13-11-15,1-7 0 16,17 0-1-16,36 10 1 15,26 6 44-15,16 10 19 16,-3 3-59-16,-1 4-1 16,-6 1 21-16,4 0-10 15,-1 1 24-15,2 0-35 16,10-1 1-16,10-3-4 16,16 2 3-16,22 6-3 0,20-2 0 15,15 1 5-15,7 4-8 16,5 0 3-16,3 0 0 15,-6 0-11-15,3 0 13 16,-10 0-2-16,-4 9 0 16,-8 0-7-16,-5 1 1 15,7 2 1-15,2-6 0 16,7 6-4-16,1-3 7 16,-6-6 2-16,-4 3 0 15,-2-6 4-15,-1 0 0 16,-1 0-4-16,-5 0 0 15,-13 0-7-15,-5 0 12 16,10 3-5-16,10 2 0 16,13-5 3-16,13 0-6 0,1 2 3 15,4-2 0-15,5 0-2 16,-3 0 2-16,-1 0 0 16,2 2 0-16,-2 2-3 15,4 3-5-15,4 0 4 16,1-2 0-16,6 0-4 15,3-1 9-15,3-4-1 16,3 0 2-16,3 0 4 16,-4 0-2-16,0 0-4 15,-7 0 0-15,-4 0-6 16,-2 0-3-16,1 5 8 16,5-5-6-16,3 0-5 0,5 3 9 15,7-3-22-15,2 0-35 16,0 0-29-16,0 0-92 15,2-26-125-15</inkml:trace>
  <inkml:trace contextRef="#ctx0" brushRef="#br0" timeOffset="149232.5345">5207 12668 13 0,'0'0'10'0,"0"0"-1"15,0 0 34-15,0 0 14 0,0 0-21 16,0 0-12-1,0 0-24-15,0 0 0 0,-65-43 15 16,52 40 7-16,0 0-2 16,1-1 16-16,3-1 5 15,3 2 7-15,4 1-18 16,-1 2-4-16,3 0-1 16,0-2-25-16,0 0-12 15,24-3-23-15,15-2 31 16,9 1-3-16,8-1 4 15,2 2-19-15,-4 0 12 16,-8 1-19-16,-10 3 4 16,-9-3 24-16,-11 2-5 15,-10 2 3-15,-6 0 6 16,0-3-2-16,0 1 41 0,-18-1-9 16,-13-1-33-16,-5 2-3 15,3 2 3-15,6 0-4 16,8 0 4-16,7 0 0 15,8 0 1-15,4 0-1 16,0 0-3-16,0-3-16 16,16 0-53-16,17-6 57 15,7-1 13-15,2 2-1 16,-9 1 2-16,-6 3-6 16,-11 1 7-16,-7 1 0 15,-5 2 4-15,-4 0 25 16,0 0 25-16,0 0-12 0,0 0-7 15,0 0-29-15,0-2-6 16,0-12-56-16,0-16-196 16</inkml:trace>
  <inkml:trace contextRef="#ctx0" brushRef="#br0" timeOffset="149822.7447">5426 10666 256 0,'0'0'14'0,"0"0"-14"15,0 0-69-15,0 0 54 16,0 0 15-16,0 0 49 16,29 0-10-16,-29 0-18 15,0 0-17-15,0 0 1 16,0 0 4-16,0 0-5 16,-8 0 3-16,4 0-7 15,2 0 2-15,2 0-4 16,0 0 1-16,0 0-12 15,6-2-18-15,25-12 15 16,10-5 14-16,1 2 2 16,-6 4 0-16,-12 8-3 15,-10 3 3-15,-5 0 0 16,-9 2 4-16,0 0-4 0,0 0 40 16,0 0 8-16,0-2-20 15,-11-1-28-15,-3 1-20 16,8-5-26-16,-3-11-59 15</inkml:trace>
  <inkml:trace contextRef="#ctx0" brushRef="#br0" timeOffset="150446.2235">5127 9184 116 0,'0'0'15'15,"0"0"5"-15,0 0 2 16,0 0-7-16,0 0 45 16,0 0-13-16,-25-88-10 15,50 72-23-15,10-3-9 0,3 1 7 16,0 4-12-16,-6 4 0 16,-15 8-5-16,-5 2-21 15,-8 0 0-15,-2 0 22 16,-2 0-2-16,0-2 6 15,0 0 0-15,0-4 0 16,-4-2-14-16,-14 1-54 16,-5 0 16-16,-2 1 31 15,4 0 5-15,5 2 16 16,3-1 0-16,8 0 4 16,5-1 4-16,0-3-8 15,11-5-6-15,20-5-22 0,11-3 24 16,6 0 4-16,-1 2 0 15,-9 6 6-15,-12 4 20 16,-13 6-18-16,-11 4-2 16,-2 0 9-16,0 0 29 15,-12 0 6-15,-15 0-50 16,-2 4 0-16,6 1-1 16,6-5 3-16,7 3 5 15,6-3-7-15,4 0-18 16,0 0-33-16,12 0-113 15</inkml:trace>
  <inkml:trace contextRef="#ctx0" brushRef="#br0" timeOffset="154083.651">7904 8749 82 0,'0'0'61'0,"0"0"-42"16,0 0 37-16,0 0-18 16,0 0-13-16,0 0 17 15,-7-25-41-15,7 25 4 16,0 0-5-16,-2 0-2 15,2 0-4-15,-4 0 0 16,2 0-8-16,2 12 13 16,-5 15-6-16,3 12 7 0,0 16 5 15,2 7-4-15,0 11 14 16,0 4-15-16,0 4 0 16,0 1 3-16,0-2 1 15,2-6-4-15,2-5 0 16,3-6 6-16,2-3-9 15,-2-2 3-15,-5 5 0 16,-2 5-4-16,0 12 9 16,-5 7-5-16,-6 5 0 15,5-1 4-15,3 7-7 16,3 1 3-16,0-6 0 16,0-3-3-16,0-16 4 15,9-7-1-15,5-2 0 16,-1 2 5-16,0-5-9 0,-1 0 4 15,-6 1 0-15,-2 3-2 16,-4 1 2-16,3 4 0 16,-3-6 0-16,2-4 2 15,0 2-6-15,5-1 4 16,0 2 0-16,-1 0-6 16,1-3 9-16,-3 0-3 15,1 7 0-15,2-1 3 16,1-4-11-16,3 0 2 15,-1-5 6-15,-1-2-2 16,-1 4 3-16,0 1-1 16,0-3 0-16,-3-7-7 15,-1-4 4-15,-2-5 3 16,0-1 0-16,0-2-4 0,0 4 7 16,1 3-3-16,0-2 0 15,-3-3-41-15,0-4 38 16,0-9-3-16,0-3 6 15,0 1-6-15,0-5 4 16,0 2 2-16,0-4 0 16,-8 1 0-16,-5 3-4 15,-5-1 4-15,-7 2 0 16,-3-2-3-16,-6 1-4 16,-8 4-6-16,-2 3 6 15,-3 2-17-15,7-1-26 16,4-4 47-16,4-1 6 15,6-4-3-15,2-7 1 16,3 2-1-16,1-8 8 0,3 3-1 16,-6-1-1-16,0 0-6 15,2-4-2-15,-2 1-6 16,7-6 10-16,-3-2-2 16,3 0 1-16,1-5 0 15,-4-20 3-15,4-5 3 16,-3-2 18-16,-2-6 22 15,2 1-12-15,5-4 16 16,0-3-32-16,6-6-9 16,3-7 10-16,-1-5-20 15,2-10 0-15,1-3-6 16,2-6 13-16,0 0-7 0,0 7 20 16,0 7-2-16,0 1 32 15,0 11-31-15,-4-1-10 16,0-1 26-16,-3 6-30 15,1-2-3-15,-4-1 11 16,4-2-11-16,-3-2 13 16,-1-4-14-16,4-4-1 15,-3 1 27-15,1 1-15 16,-2 2-5-16,4 6-1 16,-3-1-2-16,0 3 6 15,-5-4-10-15,1-10 0 0,-1-2 11 16,4 4 1-1,1 2-9-15,-1 7-2 0,4-5 9 16,2-4-10-16,-5 0 0 16,2-4 0-16,-2 1 0 15,0 2 3-15,1-2-3 16,-2 1 0-16,-1 4 12 16,3 2-18-16,0 1 6 15,4 2 0-15,2-2-5 16,2 5 10-16,0 0-5 15,0 6 0-15,0 4 2 16,0-2-5-16,8 2 3 16,0-7 0-16,-2-1-4 15,-4 0 6-15,1-2-2 16,-3-1 0-16,0 2 7 0,2-6-12 16,0 1 5-16,0-1 0 15,0 1-9-15,-2 2 14 16,0 0-5-16,0 5 0 15,0-1 7-15,0-3-10 16,0-3 3-16,0 0 0 16,0 4-8-16,0 8 12 15,0 3-4-15,0 10 0 16,0 0 4-16,8 3-8 16,-2 6 4-16,1-1 0 15,1 0-7-15,2 1 7 16,1 1 0-16,4 0 0 0,1-3 3 15,6 2-13-15,5-2 10 16,-1 2 0-16,8 0-6 16,2-1 7-16,2 1-1 15,4 6 0-15,-2 2 0 16,-2 4-7-16,-5 4 7 16,-4 2-1-16,-2 2-11 15,-2 2 6-15,-1 1 1 16,0-2 3-16,-1 3-13 15,2 2 9-15,-3 0 0 16,2 0 6-16,3 0-12 16,0 7 10-16,2 8 2 15,-2 1 0-15,2 4-12 0,2 1 6 16,-2 2 3 0,2 3 1-16,-2 3-8 0,-4 2 7 15,-6 4 3-15,-1 3 0 16,-5 3-5-16,-1 5-1 15,-3 5 4-15,-5 4 2 16,-2 1-9-16,-2 0 12 16,0-3-3-16,0 2 0 15,0-6 6-15,0 0-13 16,0 1 7-16,0-3 0 16,0 1-5-16,0-4 10 15,0-2-5-15,0 0 0 0,0-1 6 16,-2-2-9-1,0-1 3-15,-2 1 0 0,-1-4-3 16,1 0 7-16,0-1-4 16,-2-4 0-16,4-2 5 15,0 0-11-15,0 0 6 16,-2-1 0-16,1-1-2 16,-3 1 3-16,-2-3-1 15,4-2 0-15,0 2 5 16,4-1-8-16,0-5 3 15,0-5 0-15,0-2-4 16,0-6 4-16,0 2 0 16,0-6 0-16,0 3 8 15,0 0-14-15,-2 5 6 16,-3-2 0-16,-1 5-5 0,-1 1 8 16,-2 1-3-16,0 0 0 15,3-2 7-15,-1-2-11 16,4-2 4-16,-1-2 0 15,2-3-5-15,2 0 5 16,0-1 0-16,0-2-1 16,0 0 2-16,0 0-8 15,0 0 7-15,0 0-5 16,0 4-3-16,0-1 0 16,0 6 8-16,0-4 0 0,0 4 3 15,0 3-8 1,-3-1 5-16,1-2 0 0,0 3-10 15,2-4 10 1,0 0 0-16,0 4 0 0,0-3-2 16,-4 3-3-16,2-1 5 15,-3 1 0-15,0 2-6 16,1 2 9-16,-1-2-3 16,1 0 0-16,-2 0-5 15,3 0-2-15,-1-2 5 16,2 1 2-16,2-2-6 15,0-1 6-15,-3-1 0 16,1 1 0-16,0 0 6 16,-1 2-11-16,-1 2 5 15,0 0 0-15,-1 1-5 16,1 2 7-16,0 0-2 16,-1 0 0-16,0-2 6 0,3-3-8 15,0 1 2-15,-2-3 0 16,1 0-5-16,-1 3 8 15,0-1-3-15,-2 2 0 16,4-5 7-16,0 2-12 16,0-2 5-16,0-1 0 15,2 4-4-15,-2-2 7 16,0-2-3-16,-1 3 0 16,-1-4-11-16,4 3 10 15,-4-3-25-15,2-2 4 0,-2 4 3 16,0 2-57-1,-2 0-41-15</inkml:trace>
  <inkml:trace contextRef="#ctx0" brushRef="#br0" timeOffset="156382.9024">8032 6647 1 0,'0'0'9'16,"0"0"-6"-16,-148 112 26 15,103-82-4-15,8-7-2 16,3-3 29-16,3-6-16 15,0-2 10-15,-5 0-1 16,-2 0-29-16,-9 1 14 16,-4-2-15-16,-7-3-14 15,-5-4 6-15,-1-2-6 0,-3-2-1 16,-2-2 3 0,2-21 0-16,4-14-5 0,3-11 2 15,10-13-12-15,9-11 10 16,17-6-3-16,12 2 2 15,12 7 3-15,5 7-4 16,33 4 1-16,11 2-1 16,13 2-27-16,10 6-5 15,3 5 13-15,8 6 20 16,4 5-2-16,2 4 7 16,5 3-2-16,2 9 3 15,6 4-3-15,12 8 16 16,6 4-8-16,1 0 6 15,-12 20 0-15,-15 9-10 16,-17 5 5-16,-21 8-9 16,-18 8 0-16,-24 8 1 15,-14 8 2-15,-21 5 0 0,-28 5 22 16,-14-2-21-16,-1 0 20 16,-5-6-14-16,-7-7-9 15,-8-7 18-15,-15-10-16 16,-5-10 0-16,4-8-3 15,8-11-9-15,12-4 2 16,9-5-12-16,13-3-22 16,15-3 24-16,16 0-13 15,18 0-28-15,9 0-63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0:15:10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16223 3360 30 0,'0'0'40'16,"0"0"-40"-16,0 0-1 0,0 0-13 15,0 0 14-15,0 0 15 16,0 0 15-16,0 0-6 15,0-1-9-15,0 1-5 16,0 0-10-16,0 0-6 16,0 0-5-16,0 0 3 15,0 0 8-15,0 0 2 16,0 0 2-16,12 13 2 16,5 6-1-16,3 3 4 15,5 2-6-15,4 4-2 16,0 2-1-16,4-2 0 15,3-2 0-15,2 0 1 0,4-9-1 16,5 3 4 0,2-7 3-16,5-3-1 0,4 3 1 15,4-4 12-15,7 4-6 16,4-3-2-16,4-1-5 16,-2 3-1-16,-1-4-5 15,-1-1 0-15,6 1 2 16,-2-5-1-16,2 4 0 15,0-6 0-15,-3 2 3 16,-2-2-4-16,-2 2 7 16,1-3 4-16,7 1 4 15,10 3 3-15,7 1-9 16,3 2-7-16,4 0-2 16,-7-2-2-16,1 2 0 15,2-3 2-15,-1-1 1 0,-3 0 0 16,-1-2 2-16,8 2 5 15,8-3 2-15,10 0-9 16,12 0-1-16,6 0 0 16,4 1 0-16,1 2 0 15,-3-1 0-15,0-2 1 16,-6 2-1-16,-4-2 1 16,-3 5 2-16,-1-3 0 15,2 3-1-15,5-1-2 16,4-4 0-16,1 0 0 15,-6 0-2-15,-8 0 0 16,-9-9-1-16,-12-6 3 0,-12-3 0 16,-16 0 2-1,-18 1 3-15,-12 3 11 0,-9 5-4 16,-6 1-11-16,-5 1-1 16,-6 2-1-16,-4 0 1 15,1-1 1-15,0 1 2 16,7-8 3-16,4 1 2 15,7-2 3-15,0-2-1 16,1 0 2-16,-5 4-10 16,-4 0-1-16,-5 2 0 15,-7 2 2-15,1 0 1 16,-7 2 25-16,-3 2 12 16,-3 1-16-16,-1 3-6 0,0 0-8 15,-2-3-2 1,0 3-1-16,0 0 1 0,0 0 2 15,0 0 8-15,0 0 5 16,0 0-18-16,0 0-6 16,2 0-13-16,-2 0-38 15,0 0-39-15,10 0 0 16,5-9-5-16,7-5-127 16</inkml:trace>
  <inkml:trace contextRef="#ctx0" brushRef="#br0" timeOffset="13263.4425">6281 3400 179 0,'0'0'33'15,"0"0"-28"-15,0 0 72 16,0 0 43-16,0 0-41 16,0 0-23-16,0 0-9 15,0 0-12-15,7-5 19 16,-7 5-29-16,0 0-14 16,0 0-4-16,0 0-7 15,0 0-4-15,0 12-9 16,2 18 5-16,0 16 8 15,-2 8 0-15,0 1 1 16,0-2 4-16,0-5-3 16,0-6-2-16,-2-6 0 15,-5-2 9-15,1-8-16 16,0-9 7-16,0-9-34 16,4-6 13-16,2-2 1 0,0 0 20 15,0-4 20-15,0-25-20 16,0-12-24-16,8-13 16 15,11-6 8-15,10-3 9 16,0 7-7-16,6 2-2 16,6 8 0-16,-3 5 7 15,0 10-11-15,-5 7 6 16,-11 7-2-16,-9 7 17 16,-5 6-5-16,-6 4 15 15,-2 0-27-15,2 0-11 0,3 7 3 16,3 18-4-1,6 15 12-15,-3 9 24 0,0 5-24 16,-2 0 5-16,-2-2 1 16,-1-4 0-16,-2-10-10 15,-1-5 4-15,-1-11-26 16,3-4-6-16,2-7-45 16,10-8-75-16,10-3-45 15</inkml:trace>
  <inkml:trace contextRef="#ctx0" brushRef="#br0" timeOffset="13656.3435">7211 3662 245 0,'0'0'148'0,"0"0"-135"15,0 0-10-15,0 0 102 16,0 0-46-16,129 0-12 16,-98-5-25-16,1-2 3 15,-8 5 11-15,-2-3-33 16,-2 3-1-16,-1 2-2 16,0 0-38-16,-3 0-4 15,1 0-62-15,-5 0-110 16</inkml:trace>
  <inkml:trace contextRef="#ctx0" brushRef="#br0" timeOffset="17211.2313">7937 3212 60 0,'0'0'28'16,"0"0"-25"-16,0 0 31 15,0 0 40-15,0 0 4 0,0 0-26 16,0 0-26-1,0 0 17-15,0 0-8 0,0 0-2 16,14 0-13-16,24 0-14 16,22-14 24-16,23-18-30 15,14-12-7-15,9-9-1 16,-11-2-38-16,-17 3 28 16,-22-3 16-16,-27 7 0 15,-21 2-2-15,-8 0-7 16,0 8 11-16,-8 10 38 15,-5 12-33-15,5 8 33 16,6 6-1-16,2 2-37 16,-4 5-3-16,-9 34-23 15,-12 31 26-15,-8 29 5 16,-5 25 14-16,-9 16-10 0,-2 17 11 16,-4 9 28-1,-3-6-20-15,4-15-28 0,1-25 3 16,7-32 0-16,8-21-3 15,14-26-12-15,11-20-25 16,7-16-47-16,4-5-72 16,13-31-27-16</inkml:trace>
  <inkml:trace contextRef="#ctx0" brushRef="#br0" timeOffset="17431.7351">8145 3442 408 0,'0'0'121'15,"0"0"-111"-15,0 0-10 16,0 0 43-16,0 0-29 16,153-17 49-16,-50 2-31 15,4-3-32-15,-14-2-11 16,-21 3-64-16,-27 3-11 15,-25-1-74-15</inkml:trace>
  <inkml:trace contextRef="#ctx0" brushRef="#br0" timeOffset="24603.7801">8998 3615 139 0,'0'0'24'0,"0"0"14"16,0 0 28-16,0 0 7 15,0 0-11-15,0 0-38 16,0 0 12-16,-2-3 6 16,2 3-18-16,0 0 2 15,0-3-18-15,0 3 1 16,0 0-9-16,0 0 0 16,16 0-13-16,15-2 2 15,16 0 11-15,4 1 2 16,5-4-2-16,-4-2 0 15,-10 2 2-15,-3-1 5 16,0 0-7-16,-1-2 0 16,1 0-3-16,-1 0-8 15,-4 0-73-15,-16 2-97 16</inkml:trace>
  <inkml:trace contextRef="#ctx0" brushRef="#br0" timeOffset="24875.7908">9237 3441 29 0,'0'0'449'16,"0"0"-345"-16,0 0-74 15,0 0 34-15,0 0-16 16,0 0-36-16,-2-11-12 0,2 13-19 15,0 25 0-15,0 16 19 16,0 14 0-16,0 5 12 16,9-3-12-16,-2-9-14 15,1-9-3-15,1-7-66 16,7-9-52-16,7-15-108 16</inkml:trace>
  <inkml:trace contextRef="#ctx0" brushRef="#br0" timeOffset="25287.6323">9910 3292 538 0,'0'0'136'0,"0"0"-118"16,0 0-15-16,0 0 8 15,0 0 15-15,0 0-12 16,-31-114 2-16,58 90-16 16,15 2-17-16,5 3 13 15,2 7-24-15,-7 7 21 16,-6 5 5-16,-12 0-14 16,-8 4 9-16,-9 26-18 15,-7 14 12-15,-9 16 13 0,-38 19 2 16,-17 8 24-1,-7 8 20-15,3-10-41 0,15-15 12 16,20-12-17-16,15-24 0 16,15-10-10-16,3-8 3 15,19-10-5-15,38-6 12 16,28-6 0-16,24-33 0 16,9-13-16-16,-9-4-58 15,-20-2-18-15,-24 2-80 16,-24 3-145-16</inkml:trace>
  <inkml:trace contextRef="#ctx0" brushRef="#br0" timeOffset="25751.6505">10628 3069 465 0,'0'0'169'15,"0"0"-130"-15,0 0 2 16,0 0 0-16,0 0-39 15,0 0 0-15,16 73 1 16,-7-13 27-16,-3 8 7 16,-4 3-37-16,-2-2 6 15,0-3-6-15,0-8-8 16,0-11 5-16,0-19-29 16,0-12-8-16,0-14 14 0,0-2 15 15,0-20 11 1,0-34 0-16,0-23-6 0,0-22-7 15,23-14 10 1,6 3-13-16,9 6-2 0,1 7 14 16,0 9 4-16,3 7 4 15,1 10-4-15,3 9-3 16,1 13 3-16,2 18 30 16,-6 11-30-16,-6 15-9 15,-5 5 3-15,-5 13-3 16,-5 29-4-16,-11 14 13 15,-11 16 4-15,-2 16 13 16,-43 9 23-16,-22 3-10 16,-18-1-8-16,-9-16-20 15,3-9-2-15,6-11-16 0,12-12-21 16,15-5-54-16,20-21-151 16</inkml:trace>
  <inkml:trace contextRef="#ctx0" brushRef="#br0" timeOffset="26493.7817">6371 4458 76 0,'0'0'91'0,"0"0"-65"16,0 0-12-16,0 0 20 16,0 0 2-16,0 0-27 15,-40 5 3-15,48-2-9 16,21 2 52-16,20-1 28 0,27 1-23 15,31-5 1 1,40 0-15-16,36-17-33 0,35-9 4 16,37-2-3-16,34-4-5 15,37-3 18-15,22-4-26 16,10-9-2-16,-12-4 1 16,-20-1-53-16,-30-1 14 15,-29 6 20-15,-22 2 19 16,-31 4-2-16,-24 3 2 15,-36 10-4-15,-36 3 0 16,-33 10-8-16,-27 6 7 16,-23 8 5-16,-12 2-9 15,-13 0-1-15,-10 0-63 16,0 10-72-16,-13 5-36 16</inkml:trace>
  <inkml:trace contextRef="#ctx0" brushRef="#br0" timeOffset="26960.2735">9492 4492 357 0,'0'0'150'16,"0"0"-150"-16,0 0-8 16,0 0 8-16,0 0 2 15,-114-12 10-15,72 21-12 16,-3 8-6-16,-2 2 1 16,2-1-8-16,10 1-3 15,10-1 12-15,10-5-19 16,10 4-35-16,5-3 1 15,5 0-5-15,30 0 62 16,16 0 0-16,14 0 20 0,6-2 28 16,-2 2-9-1,-11-3 14-15,-10 2 5 16,-15-3-13-16,-14 2-12 0,-9 2-12 16,-10 8-21-16,0 9 33 15,-37 5-1-15,-11 4-4 16,-14 0-15-16,-5 0-12 15,1-4-2-15,9-6-33 16,14-8-38-16,17-16-48 16,15-6-108-16</inkml:trace>
  <inkml:trace contextRef="#ctx0" brushRef="#br0" timeOffset="27884.6296">11535 3926 377 0,'0'0'158'0,"0"0"-158"0,0 0-29 15,0 0 29-15,0 0 63 16,177 0-25-16,-98-5-15 16,0-7 0-16,-8-1-20 15,-7-3 7-15,-4-1-10 16,-6 0-45-16,-16-7-29 16,-16 0-102-16</inkml:trace>
  <inkml:trace contextRef="#ctx0" brushRef="#br0" timeOffset="28087.1224">11905 3663 320 0,'0'0'249'0,"0"0"-246"0,0 0-3 16,0 0 0-16,0 0 7 15,0 107 50-15,7-46 0 16,0 6-43-16,-5-3-13 15,-2-3-2-15,0-10-11 16,0-8-34-16,9-15-44 16,13-16-138-16</inkml:trace>
  <inkml:trace contextRef="#ctx0" brushRef="#br0" timeOffset="28371.5262">12757 3142 571 0,'0'0'96'0,"0"0"-78"16,0 0 1-16,0 0-13 15,0 0-6-15,0 0-14 16,14 84 14-16,-8-1 44 15,-2 17-24-15,-4 8-1 16,3-1-16-16,-1-11 7 16,4-18-20-16,8-13 4 15,3-7-31-15,6-12-14 0,4-13-99 16,-2-15-120-16</inkml:trace>
  <inkml:trace contextRef="#ctx0" brushRef="#br0" timeOffset="29152.4815">11330 3319 270 0,'0'0'173'16,"0"0"-71"-16,0 0-17 16,0 0-11-16,0 0-54 15,0 0-20-15,0 30-10 16,0 24 10-16,0 24 31 16,2 16-13-16,-2 12-13 15,2 13 11-15,-2 7-16 0,3 5 0 16,-3-1 0-1,3-12 3-15,5-10-6 0,1-15 3 16,7-15-17-16,-1-8 13 16,1-18-4-16,1-9 4 15,-5-12 0-15,1-6-25 16,-6-9 28-16,-3-6-14 16,-1-7 4-16,-3-1 5 15,0-2 2-15,0 0 4 16,0 0-4-16,0 0 7 15,0 0-3-15,0 0 0 16,0 0 0-16,0 0-1 16,0 0 4-16,0 0-3 15,-7 0 20-15,-27 2-12 0,-16 1-8 16,-18 2-18-16,1 4-26 16,3-4-24-16,8-2-99 15,20-3-40-15</inkml:trace>
  <inkml:trace contextRef="#ctx0" brushRef="#br0" timeOffset="30079.6896">5731 3850 467 0,'0'0'0'0,"0"0"-14"16,0 0 13-16,0 0 1 15,22 158 26-15,-15-75 8 16,-5 8 2-16,2 8-13 16,1 3 15-16,-1 3-14 15,6 0-24-15,-2 0 22 0,5-5-22 16,1-7 0-16,-3-9 0 16,0-4 4-16,-2-8-4 15,-2-8 0-15,-3-8-16 16,-4-10 14-16,0-5 2 15,0-3-8-15,0-6 4 16,-6-6-9-16,-1-8-4 16,5-8 6-16,2-4-24 15,0-3-17-15,0-3 9 16,17 0 35-16,26 0 6 16,12-19 4-16,17-1 4 15,8-2-6-15,0 4 3 16,-9 2-4-16,-11 7 1 15,-14 2-6-15,-11 5 3 0,-4 2-16 16,-4 0-94-16,-4 0-144 16</inkml:trace>
  <inkml:trace contextRef="#ctx0" brushRef="#br0" timeOffset="34620.8446">7242 3916 103 0,'0'0'17'0,"0"0"-5"15,0 0 56-15,0 0 7 16,0 0-29-16,0 0-9 16,0 0-8-16,0-2-3 15,0 0 16-15,0 2-22 16,0 0-11-16,0 0 4 15,3 0-10-15,-3 0 2 16,2 0-5-16,0 0-16 16,0 0 9-16,7 9-14 15,5 5 21-15,1 7 0 16,3-3 5-16,-1 4-5 0,6 0 0 16,-1-2 1-1,7 2-6-15,0-1 6 0,5-3-1 16,1-3 0-16,1-2-1 15,-1-1-6-15,1-6-8 16,0 2 15-16,-5-2 2 16,1-2-2-16,-3 4 0 15,0-2-2-15,2 2 5 16,9-1-3-16,2 0 0 16,5-3 0-16,7-4-1 15,-6 0 2-15,1 0-1 16,-5 0 0-16,-3 0 5 15,-5 0-3-15,-3 0-2 16,0 0 0-16,-1 0 2 16,1-4-2-16,0 0 0 0,3-2-3 15,2-3 9-15,0 0-6 16,0-2 3-16,-3 0-1 16,-6-1 14-16,-6-1-16 15,-5 2 6-15,-7-2 16 16,-3 4-18-16,-3-4 10 15,0 3-12-15,2 1 3 16,1-4-9-16,1 1 4 16,0 3 0-16,-2-2-1 15,-3 1 4-15,1 2 2 16,-3 0-5-16,0 0 3 16,0 0 16-16,-2 0-12 0,0 0-4 15,0 2 8 1,0 0-8-16,0 4 12 0,0-2 0 15,0 1-10-15,0 0 16 16,0-1-18-16,0 0-2 16,0 1 1-16,3-2 3 15,-3 1-4-15,0 1 13 16,0 0-12-16,0 3 25 16,0 0-15-16,0-2 0 15,0 2 3-15,0-2-11 16,0 2-4-16,2 0 0 15,-2 0 2-15,0 0-5 16,0 0 3-16,0 0 0 16,0 0-2-16,0 0 2 15,0 0-8-15,0 0-19 0,0 0-71 16,0 0-133-16</inkml:trace>
  <inkml:trace contextRef="#ctx0" brushRef="#br0" timeOffset="85929.6615">5378 8860 7 0,'0'0'43'15,"0"0"-8"-15,0 0 14 16,0 0-15-16,0 0-1 16,0 0 1-16,0 0-14 15,0 0 13-15,0 0-14 16,0 0-11-16,0 0 1 16,0 0-8-16,0 0-1 15,0 0 1-15,0 0 5 0,0 0-4 16,-2 0-2-1,0 0 0-15,0 0-1 0,0 0 1 16,-3 0 0-16,1 0-2 16,-1 0 4-16,0 0-2 15,1 0 0-15,-2 0 0 16,1 0 3-16,-3 0-2 16,0 0-1-16,0 0 0 15,-3 0 6-15,-1 0-6 16,-3 0 0-16,-1 0 2 15,1 0-4-15,-6 0 4 16,1 0-2-16,1 0 0 0,-6 0 6 16,2 0-7-1,4 0 1-15,1 0 0 0,-1 0-6 16,9 0 4 0,-3 3 2-16,3-1 0 15,-1-2 3-15,3 2-3 0,-2-2 3 16,-3 0 2-16,-3 0 19 15,1 0-17-15,-5 0 5 16,2 0 2-16,-2 0-10 16,-1 0 3-16,4 0-7 15,-1-2 0-15,0 0 6 16,3-1-6-16,-4 3 9 16,4 0 0-16,-3 0-6 15,1 0 3-15,1 0-6 16,1 0 4-16,-4 0-7 0,4 0 6 15,-1 0-3-15,1 0 0 16,-3 0 7-16,0 0-3 16,0 0 6-16,0-3-9 15,-1 3 17-15,0-2-12 16,1 0 2-16,1 0 8 16,-1 0-15-16,1 0 12 15,-2 0-13-15,1 0 5 16,1-1-1-16,-6 2-4 15,1-1 0-15,0 2-2 16,-3-2 5-16,3 2-6 16,5 0 3-16,0-2 0 15,5 0-1-15,-2 2 1 16,3-3 0-16,-3 3-1 16,1 0 7-16,-3-3-7 0,-1 1 1 15,-6 2 0-15,1-2-6 16,2 0 6-16,2 2 0 15,3 0-5-15,-3-3-5 16,1 3 8-16,5 0 1 16,-1 0 1-16,1 0-2 15,1-1 3-15,1 1-1 16,0-1 0-16,1-2 4 16,-3 3-4-16,4 0 0 15,-1 0 0-15,3 0-2 16,-4-2 2-16,-1 2 0 15,-2 0-1-15,-1 0 2 0,1 0-1 16,-3-2 0-16,1 2 3 16,-1-2-7-16,3-1 4 15,-1 3 0-15,3-1-1 16,1-1 3-16,4 2-2 16,2-2 0-16,4 2 3 15,0-3 7-15,0 3-10 16,0 0 7-16,0 0 10 15,0 0-15-15,0 0 19 16,0 0-9-16,0 0-11 16,0 0 7-16,0-1-8 15,-2-1 0-15,0-2-1 0,0-1 4 16,-1 2-3-16,3-6 0 16,0 0 0-16,0-3-6 15,0-4 6-15,-2-6 0 16,2 0-7-16,0-1 14 15,0-1-7-15,0 2 0 16,0 0 0-16,0 0-4 16,0 3 4-16,0-4 0 15,0 0-1-15,0 0 8 16,0-3-7-16,0-4 0 16,0 2 1-16,0 0 0 15,0 1 4-15,0 6-5 16,0-1 2-16,0 2 4 0,0 1-2 15,0 1-4-15,0 2 4 16,0-2 2-16,0 0 0 16,0 3-6-16,0-6 7 15,0 1-1-15,-6-2 0 16,0 0 2-16,0-2-4 16,-1 4 7-16,3-1-11 15,0 2 0-15,0-1 4 16,1-1 2-16,-2 2-5 15,3 2-1-15,0-1 2 16,0 0 4-16,-1-1-6 16,-1-2 0-16,2 0 0 0,2-2 7 15,-2 2-8-15,-2 0 1 16,1 1 0-16,1 1-2 16,-1 4 2-16,1-2 0 15,0 3-1-15,2-4 5 16,-2 3-4-16,-3-1 0 15,3 0 3-15,0 2-7 16,0 0 4-16,2 0 0 16,0-1-4-16,0-2 5 15,0-1-2-15,0-3 1 16,0 3-2-16,0 4-8 16,0 5 10-16,0-3 0 15,0 3-3-15,2 1 3 16,2 4 0-16,-4-1 0 15,2 0 2-15,1 3-10 0,-1-2 8 16,0 3-6-16,3-4 6 16,2-1-14-16,1-4 13 15,1 2-3-15,1-2 4 16,-6 3-1-16,2-2 1 16,-1 4 0-16,-3-1-3 15,2 1-3-15,0 1-1 16,2-2-8-16,-2 2 13 15,-2 2-5-15,5-3 7 16,3 0 0-16,4-2-6 16,4-1 1-16,2 2 4 15,0-1 1-15,-2-1 0 16,-2 3-5-16,-1 0 5 0,1-2 0 16,2 4-3-16,2-1 4 15,2-1-2-15,3 3 1 16,4-1-5-16,0-1-3 15,2-2 4-15,0 1 4 16,3 0-4-16,-1 1 1 16,2-1 3-16,-1 3 0 15,-1 1-1-15,3-1-5 16,-2 0 6-16,-1 0 0 16,7-1-6-16,2 2 9 15,3-3-3-15,1 0 0 16,2 0 6-16,1-3-9 0,-3 2 3 15,-4 0 0-15,-3 0-13 16,-6 3 17-16,-4-2-4 16,-4 1 0-16,-6 1 3 15,2 2-10-15,1-2 7 16,5 1-2-16,-1 1 0 16,-1-2-1-16,0 0 3 15,-3 2 0-15,0-2 4 16,-2-1-9-16,1-1 5 15,-4 3 0-15,-3 1-3 16,-4-3 4-16,-3 2-1 16,0 1 0-16,0-3 2 0,-1 3-4 15,1 0 2-15,-3-1 0 16,-1 1-6-16,-1 0-5 16,1 0 10-16,-3 0-6 15,2 0-9-15,0 1 5 16,2 18-6-16,-2 7 13 15,1 9-1-15,-3 13 3 16,0 13 2-16,0 5 0 16,-11 1 7-16,4 1-4 15,2-6-3-15,3-4 0 16,2-2 3-16,0-3 3 16,0-4-6-16,0 1 0 15,0 3 3-15,0 1-4 16,0 4 1-16,0-2 0 15,-5-1-2-15,1-4 6 0,2-5-4 16,2-4 0-16,0-6-2 16,0-1-5-16,0-3 7 15,0 0 0-15,0-2-4 16,4 0 9-16,3-1-5 16,-3 3 0-16,-1-3 4 15,-1 5-10-15,1-4 6 16,-1 0-19-16,2-3 5 15,0-3-9-15,1-5 14 16,3 0 2-16,0-1-2 16,3 0 7-16,-3-3-2 15,2 0 4-15,1 1 0 0,-3-4 2 16,0 2-4-16,-2-5 2 16,-2 5-9-16,-1-2 5 15,-1 1 2-15,-2 1-9 16,0 3-15-16,0-8-95 15,0-4-87-15</inkml:trace>
  <inkml:trace contextRef="#ctx0" brushRef="#br0" timeOffset="116823.5134">23205 8758 92 0,'0'0'163'0,"0"0"-106"0,0 0-21 15,0 0 40-15,0 0-27 16,0 0 3-16,0 0-25 15,0 0-17-15,3 0 0 16,-3 3-8-16,0-1-2 16,0 0 0-16,0 0-23 15,0 4 10-15,-6 2-37 16,-9 5 37-16,-9 4 4 16,-5 0 14-16,-5 0-5 15,-3-2 0-15,-4-1 4 0,-3-5 0 16,-6-3-4-1,-2-2 0-15,0-4-5 0,0 0 5 16,8 0 0-16,-1 0 0 16,-1 0-7-16,-4 0 1 15,-1 0 0-15,-7 0 6 16,1 0-6-16,-3 0 11 16,-1 0-5-16,8-4 5 15,8-4-4-15,7-1 15 16,5-3-14-16,4-1 1 15,2 1-2-15,2-2 8 16,1-5-8-16,-3-2-1 16,-2-4 9-16,-6-5-11 15,-12 2 2-15,-5 1 0 16,-3 1-6-16,3 1 10 0,5 1-4 16,7 2 0-16,7-2 4 15,8-2 2-15,3-1 2 16,7-5 15-16,3 0 5 15,3-6-27-15,1-17 11 16,3-11-12-16,-2-11-10 16,-2-3 7-16,3 8 1 15,-3 8 2-15,2 6-9 16,0 5 13-16,1 7-4 16,-3-3 0-16,3 3 5 15,-2 3-9-15,6-1 4 16,2 1 0-16,0 1-1 0,7 2-9 15,15 1 7-15,7 2-6 16,7 5-10-16,4 0 16 16,7 2-13-16,4-1 4 15,1 4 10-15,1 3-25 16,-2 2 12-16,3 0 1 16,4 4-18-16,0 2 19 15,-1 2 1-15,1 5 1 16,-2 4 9-16,2 5-7 15,2 0 9-15,5 0-1 16,-1 14-2-16,4 5-4 16,-1 4 4-16,-3-2 3 15,5 4-13-15,-2-1 16 0,2-2-6 16,-2-1 3 0,-9-2-4-16,-7 3-3 0,-10 2 7 15,-10 0-5-15,-7 4 0 16,-6 5 1-16,-2 2 2 15,-8 5 1-15,-3 9 2 16,-5 3-1-16,0 6 0 16,0 2 3-16,0 1 4 15,-2 3-5-15,-7 0-2 16,-1 6 0-16,2 3 5 16,-3 2-4-16,2-5-1 15,-2-5 0-15,2-10 0 16,-2-4 1-16,2-7-1 15,2-2 0-15,-2-3 3 0,0-2-6 16,-2-1 3-16,-2 3 0 16,-1-3-3-16,3-5 4 15,-3 1-1-15,2-9 0 16,-5-1 0-16,0 0-3 16,-10-5 3-16,-4 3 0 15,-4-3-6-15,-6-1 10 16,1-2-4-16,5 0 0 15,1 0-2-15,1-2 2 16,8-2-50-16,5-3-62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2:35:52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21898 6365 62 0,'0'0'41'0,"0"0"-3"16,0 0 9-16,0 0-10 15,0 0 1-15,0 0 3 16,0 0-8-16,0-16 14 16,0 13-31-16,0 3-15 15,0 0-1-15,0 0 5 16,0 0-5-16,0 0 0 15,0 0 0-15,0 0-5 16,0 0 5-16,0 0 0 16,0 0-1-16,0 0-12 0,6 0 4 15,20 0-7-15,16-1 16 16,14 1 10-16,18 0-5 16,8 0-5-16,10 0 0 15,5 0-2-15,4 0 2 16,6 0 0-16,-5-4 2 15,-4-1 2-15,-9 2-4 16,-4-4 0-16,-2 5 2 16,4 0 2-16,13 2 13 15,16 0-15-15,11 0-1 16,9 8 2-16,-2 3-3 16,-3-7 0-16,-8-3 0 0,-7-1 0 15,-5 0 0 1,-4 0 7-16,3-5-2 0,3-8 10 15,10 1-12-15,6 0 4 16,8 3-7-16,0 2-1 16,0 1 1-16,-4 2 0 15,-2 1 2-15,4 0-7 16,0-1 12-16,6 2-3 16,6-3-4-16,7 2 4 15,6-5-4-15,7 4 0 16,5 2 2-16,2 0-6 15,0 2 4-15,-1 0 0 16,4 0-1-16,1 0-13 16,-2 0 9-16,1-4 5 15,-9 2 0-15,-7 2-6 0,-12 0 6 16,-17 0 0-16,-19 2 0 16,-18 6 5-16,-24-2-5 15,-22-2 0-15,-18-2 2 16,-16 1 8-16,-10-3-9 15,-5 0 42-15,0 0-3 16,0 0-36-16,0 0 8 16,0 0-1-16,0 0-10 15,0 0 2-15,0 0-3 16,0 0 0-16,0 0 0 16,0 0-14-16,4 0-12 15,8 0-42-15,5 0-21 16,6 0 0-16,-3 0-48 15,-5 0 8-15</inkml:trace>
  <inkml:trace contextRef="#ctx0" brushRef="#br0" timeOffset="14960.8531">25418 10800 28 0,'0'0'66'0,"0"0"-35"16,0 0-7-16,0 0 5 15,0 0 17-15,0 0-8 16,0 0-17-16,0 0-15 16,-2-12 11-16,2 12 14 0,0 0-20 15,0 0 0-15,0 0-11 16,0 0 0-16,0 0-2 16,0 0-15-16,0 0-12 15,0 0 16-15,0 0-12 16,0 0 20-16,0 0 1 15,8 2 8-15,2 4-3 16,3 0-1-16,-1 2 0 16,1 0 0-16,3-2 4 15,-3 4-4-15,3-2 0 16,-1 1 3-16,3-2-5 0,0 3 2 16,0-1 0-1,-1-1 7-15,6-3-5 0,-3 2 8 16,3-2-2-1,0-1-5-15,6 2 14 0,3 0-17 16,-1-2 0-16,-2 2 3 16,-2-2 0-16,0 0-3 15,-1 0 0-15,-1 0 3 16,0 0-6-16,-1 1 3 16,2-3 0-16,1 0 6 15,0-1-3-15,2 1 10 16,-4-2 1-16,0 0-13 15,-2 0 7-15,2 0-8 16,4 0 0-16,2 0 3 0,0 0 4 16,1 0-7-1,-1 0 12-15,-2 0-12 16,0 0 9-16,0 0-9 0,0 0 0 16,-2 0 5-16,4 0 0 15,0 2-3-15,2-2-2 16,-1 2 0-16,1 1 6 15,-2 1-4-15,6-3 2 16,-4 3 8-16,2 1-5 16,1-1-6-16,2 1-1 15,-3 2 2-15,6-1-4 16,-3-1 2-16,1 2 0 16,0-1-2-16,-4 2 6 0,3-5-4 15,-5 2 0 1,3-1 0-16,2-1-1 0,2 4 5 15,4-3-4-15,-1 0 0 16,2 1 7-16,-2-2-7 16,1 1 0-16,0 0 0 15,5-3-1-15,1-1 1 16,2 0 0-16,2 0 9 16,-2 0-7-16,1 0 7 15,-2 0-8-15,-2 0 1 16,1 0 9-16,0 0-8 15,0 0-3-15,-2 0 0 16,2 0 7-16,-1 0-7 16,-3 0 0-16,2 0 2 15,0 0-5-15,2 0 4 16,-1 2-1-16,4 3 10 0,3-3-10 16,4 0 8-16,2 0-8 15,0 2 2-15,1-1-3 16,-7-2 4-16,-5 1-3 15,-4 0 0-15,-4-2 5 16,-1 0-3-16,-2 0 2 16,0 0-2-16,2 0 10 15,5 0-7-15,0 0-4 16,6 0-1-16,1 0 9 16,4 0-9-16,0 0 0 15,-4 0 0-15,-1 0-4 16,-4 0 6-16,-3 0-2 15,4 0 0-15,-5 0 3 0,-3 0-3 16,2 0 0-16,-3 0 0 16,1-2-3-16,0-1 5 15,1-3-2-15,-1 3 0 16,-2-1 3-16,-4 2-3 16,-1-3 0-16,1 4 0 15,-3-1-2-15,-2 0 4 16,1 2-2-16,-3-2 9 15,2-3-5-15,2 0 8 16,4-2-12-16,-2-2 0 16,3 1 2-16,-3 0 0 0,-1-1-2 15,-3 2 0 1,-2-1 7-16,0 2-10 0,-2-1 3 16,2 0 0-16,-5 0-2 15,-1 2 2-15,-6 1 0 16,-5 1 0-16,-1-3 11 15,0 3-6-15,0-6-4 16,2 3 1-16,0-4 15 16,3 2-14-16,0-2-3 15,-1 2 0-15,-2 3 8 16,-5-2-7-16,-2 3-1 16,1-2 0-16,-3 2 11 15,0 3-6-15,0-4-5 16,0 4 7-16,-2-2 0 0,0 0-5 15,-2 2-2-15,0 1 0 16,0-1 4-16,2 1 1 16,-2 0-5-16,0 0 0 15,0-3 5-15,0 3-9 16,0 0 4-16,0 0 0 16,0 0 1-16,0 0 3 15,0 0-4-15,0 0 0 16,0 0 8-16,0 0-9 15,0 0 1-15,0 0 0 16,0 0 0-16,0 0 2 16,0 0-2-16,0 0 0 15,0 0 8-15,0 0-14 16,0 0 6-16,0 0 0 0,0 0-9 16,0 0 6-16,0 0-1 15,0 0 0-15,0 0-20 16,0 0 22-16,0 0-12 15,0 0 14-15,0 0-9 16,0 0-7-16,0 0 3 16,0 0-1-16,0 0-29 15,0-2 8-15,-2 0-44 16,-4 2 58-16,-2 0 21 16,0 0-78-16,-7 0-64 15</inkml:trace>
  <inkml:trace contextRef="#ctx0" brushRef="#br0" timeOffset="32237.8986">18650 8187 359 0,'0'0'90'0,"0"0"-42"15,0 0-48-15,0 0 40 16,0 0 1-16,0 0-13 0,0 0-19 16,0 0-7-16,0-17-2 15,0 17 0-15,0 0 2 16,0 0-6-16,0 0 4 16,0 0 0-16,0 0-5 15,0 0 8-15,0 0-3 16,0 0 0-16,0 0-10 15,0 0 3-15,0 0 1 16,0 0-8-16,0 0 5 16,0 9-31-16,0 15 40 15,0 13-2-15,0 6 4 16,0 11-4-16,-4 4 2 16,0 0 0-16,4 0-4 15,0-3 9-15,0-3-5 0,0-4 0 16,0 3 1-16,0-3-4 15,0 1 3-15,4-3 0 16,0 5-3-16,-1 2 8 16,2-2-5-16,4 7 0 15,-3 0 2-15,3-5-11 16,-2-2 9-16,-5-8 0 16,5 1-7-16,-1 1 7 15,-2-6-7-15,6-2 2 16,-8-9 2-16,5-2-5 15,1-3 8-15,-1 0-1 16,7-2-5-16,-6 0-1 16,4 1 7-16,1 0 0 0,-4 2 0 15,5 5-2-15,-4 6 2 16,1 4 0-16,1-2-4 16,-1 0-3-16,1-3 7 15,-4-5 0-15,3 2 0 16,-2-4-6-16,2 0 6 15,-2-6 0-15,0 0-6 16,0-1 2-16,0-3 3 16,-1 4-4-16,2 2 4 15,1 0-5-15,4 3 6 16,-1-1-3-16,1-2-8 16,1 0-2-16,-3-5 13 0,3-3 0 15,-3 1 2-15,-1 1-9 16,3-2 7-16,-1-1 0 15,-3 1 0-15,3-1 0 16,-4-2-1-16,1 0 1 16,1 0-3-16,1 0-3 15,0 0 6-15,3 1 0 16,-3-1 0-16,1-3 5 16,-1 3-6-16,1-2 1 15,-1 0 0-15,0 0 0 16,-2-1 0-16,5 0 0 15,-1 2-2-15,6 1 7 16,4 1-8-16,0 2 3 0,4-1 0 16,-2 0 12-1,-4-2-12-15,-8-1 0 0,-1-2 0 16,-3-1 3-16,-2-4-3 16,-2 0 0-16,-3-2 0 15,-2-1 0-15,-2-1 3 16,0 0-3-16,0 0 9 15,0 0-9-15,0 0 15 16,0 0 1-16,0 0-3 16,0 0 19-16,0 0-16 15,0 0 5-15,0 0 2 16,0 0-16-16,0-11 3 0,-8-10-10 16,-6-1 1-1,-1-2-3-15,-2-2 2 0,0-2 0 16,-1 2 6-16,0-1 0 15,0 1 3-15,5 3-9 16,4 7 0-16,2 6 18 16,3 6-5-16,4 2-3 15,-2-1-8-15,2 3 6 16,0 0-9-16,0 0 1 16,0 0 0-16,0 0-7 15,0 0 7-15,0 0-7 16,0 0 7-16,0 0-23 15,0 0 14-15,0 0-28 16,0 9 17-16,11 7 15 16,5 6 5-16,-1 1 0 0,3-4 0 15,2 3 5-15,-2 0-5 16,0-2 0-16,-3 1 0 16,-2-7-3-16,-1-1 6 15,-3-3-3-15,-3 1 0 16,-4-3 0-16,-2-1-5 15,0 7 0-15,0 11 5 16,-29 7 12-16,-15 10-4 16,-10 2 0-16,-2-5-7 15,1 0 5-15,4-7-12 16,9-6 1-16,5-4-11 16,11-4 7-16,8-4-27 0,10-3-9 15,2 1-48-15,6-3-67 16,0-2-37-16</inkml:trace>
  <inkml:trace contextRef="#ctx0" brushRef="#br0" timeOffset="34060.3172">20236 10692 222 0,'0'0'86'0,"0"0"-61"15,0 0 14-15,0 0 6 16,0 0 9-16,0 0-30 16,0 0-24-16,0-3 0 15,0 3-10-15,0 9-16 16,0 17 26-16,-2 10-4 15,-3 9 4-15,0 4 1 16,1 1 8-16,4 4-12 0,0-4 3 16,0 11 0-1,0-8 1-15,0-2-1 0,0-9 0 16,0-14-4-16,0-4 4 16,0-4-3-16,0 3 1 15,0-5-11-15,0 0 13 16,0-3-19-16,0 0 3 15,0-5 5-15,0-4-21 16,0-2 20-16,0-4-12 16,0 0-21-16,0 0 13 15,0 0-15-15,0 0-7 16,0 0-28-16</inkml:trace>
  <inkml:trace contextRef="#ctx0" brushRef="#br0" timeOffset="67361.9602">21682 12392 25 0,'0'0'135'15,"0"0"-58"-15,0 0-18 16,0 0 10-16,0 0-8 15,0 0 11-15,0 0 4 16,0 0-44-16,-35-48-15 16,33 48 25-16,2 0-42 15,0 0-5-15,0 0 1 16,-3 10-23-16,3 21 25 16,0 10-1-16,0 4 6 15,0-5-6-15,0-10 3 0,0-10 0 16,5-10 0-16,13-10-3 15,33-10 3-15,45-47 3 16,58-37 2-16,46-36 7 16,20-19-12-16,-2-6 0 15,-34 5-4-15,-34 24-3 16,-37 24 6-16,-28 33 1 16,-27 25-10-16,-21 23-16 15,-14 15-102-15,-10 6-77 16,-6 0-55-16</inkml:trace>
  <inkml:trace contextRef="#ctx0" brushRef="#br0" timeOffset="75056.8048">21992 8325 44 0,'0'0'63'0,"0"0"-31"16,0 0-20-16,0 0-12 0,0 0 3 15,0 0-9-15,0 0 2 16,0 0 2-16,14 0 2 16,13 3 2-16,10 5 10 15,15-4 13-15,8 2-9 16,5-3 5-16,1-1-14 15,-1-2-3-15,1 0 8 16,2 0-9-16,7 0 1 16,8-4 8-16,4-3-12 15,7-1 9-15,-3-1-9 16,3 6 0-16,-1-2 4 16,3 1 2-16,-2 0-5 15,-3-2-1-15,-2 1 1 16,-8-3 1-16,-4-1-2 0,-3 4 0 15,2-4 2-15,4 4 2 16,7 1-4-16,3 4 0 16,1 0 5-16,2 0-10 15,1 0 5-15,2 0 0 16,-1 0 0-16,3 0 7 16,1 0-7-16,-1 0 0 15,-2 0 2-15,-1 0-4 16,1 0 8-16,1 4-2 15,-2 3 4-15,1 1-3 16,2 6-5-16,4 0 0 16,10 3 4-16,4-1-7 15,-6-3 3-15,-12-1 0 0,-17-5-3 16,-7-3 4-16,-9-2-1 16,-7-2 0-16,-6 0 2 15,-10 0-5-15,-9 0 4 16,-4-9-1-16,0 2 0 15,-9-2 2-15,-5 4-2 16,-8-2 0-16,-4 3 1 16,-1 3-1-16,-2-3 0 15,0 1 0-15,0 3-1 16,2-2 5-16,-2 1-4 16,2-1 0-16,-2 0 2 15,0 2 5-15,3-3-4 16,-3 3-3-16,0 0 7 0,0 0-2 15,0 0 4-15,0 0-9 16,0 0 4-16,0 0-9 16,0 0 4-16,4 0-43 15,2 0-91-15,-3 0-27 16</inkml:trace>
  <inkml:trace contextRef="#ctx0" brushRef="#br0" timeOffset="86044.6139">30487 13712 53 0,'0'0'31'15,"0"0"-27"-15,0 0 8 16,0 0-6-16,0 0-2 15,0 0-4-15,0 0-1 16,16-14-3-16,-16 14-2 16,0 0-3-16,3 0-14 15,1 0-35-15</inkml:trace>
  <inkml:trace contextRef="#ctx0" brushRef="#br0" timeOffset="106481.5204">25354 10513 222 0,'0'0'47'15,"0"0"-29"-15,0 0-18 16,0 0 0-16,0 0 19 15,0 0 19-15,0 0-10 16,0 0-5-16,0 26 9 0,0-23 7 16,0 1-13-16,0-2-16 15,0 0-3-15,-2-1-4 16,2 1-3-16,0-2-3 16,0 2 1-16,-3 3-1 15,1 3-2-15,0-1 5 16,2 0 0-16,-2-2-2 15,2-2-8-15,0-1 4 16,0-2-2-16,0 0-2 16,31-7 10-16,25-32 8 15,24-26 12-15,23-21-20 16,5-8-2-16,-7 5-11 16,-19 15 2-16,-19 25 4 0,-21 8-21 15,-12 17-60-15,-13 6-31 16</inkml:trace>
  <inkml:trace contextRef="#ctx0" brushRef="#br0" timeOffset="117336.9087">27826 13501 31 0,'0'0'106'0,"0"0"-49"15,0 0 9-15,0 0 7 16,0 0-36-16,0 0-16 16,0 0 4-16,0 0 4 15,9-16-6-15,-9 16-9 16,0 0-8-16,0 0-6 15,0 0-6-15,0 0-5 16,0 14-1-16,0 18 6 16,0 12 6-16,0 12 2 15,0 2 15-15,-4 3-11 0,-1-6-2 16,3-2-4-16,2-7 3 16,0-6-3-16,0-4 0 15,0-5 0-15,2-8 0 16,5-7 0-16,1-4 0 15,-1-3 1-15,0-4-1 16,2-2 2-16,-2 1-1 16,3-3 7-16,6 2-6 15,3-1 4-15,2 2-5 16,8 4 2-16,10 1 12 16,11 6 7-16,11 2 4 15,13 4-9-15,8-1 2 0,7 0-3 16,-2-4-5-1,-4-2-11-15,-8-6-1 0,-7-4 1 16,-8-2-6-16,-16 0 6 16,-6 2-4-16,-12 1 4 15,-7 2-4-15,-6-2-6 16,-2 4-17-16,0-4-15 16,-4 4-41-16,-7-5-128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2:38:11.7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9393 14927 19 0,'0'0'40'0,"0"0"-8"16,0 0-17-16,0 0-15 15,0 0 1-15,0 0-1 16,0 0-9-16,0 0-7 16,9-11 16-16,-9 10 3 15,0 1 10-15,0 0 18 16,0 0 39-16,0 0 7 15,0 0-8-15,0 0-26 16,0 0-10-16,0 0-14 16,0 0-9-16,0 12-6 15,-4 0 2-15,-1 4 2 16,0-4 3-16,5-8-9 16,0-2-2-16,0 1-2 15,0 0 1-15,0-3 1 16,10 0 0-16,9 0 3 0,4-3 3 15,-3-11-1-15,0-3 0 16,-6-5 0-16,-6 8 2 16,-3 0-1-16,-3 6 1 15,-2-2 9-15,0 3 1 16,0 6-11-16,-13-3-3 16,-1 4 5-16,-3 0-5 15,-4 0-2-15,-3 16 8 16,0 7-1-16,-3 2 5 15,0 8-11-15,2-1 6 16,3 1-4-16,5 1 0 16,3-4 0-16,5-2-3 0,5-6-1 15,4-4 0-15,0-2-2 16,0-5-4-16,19-2 6 16,10 0 0-16,5-9 3 15,8 0 6-15,0 0-4 16,6 0-3-16,-2-4-2 15,1-6 0-15,2 2 0 16,-2-6-7-16,0 0-11 16,-3-7-35-16,-6-3-88 15,-9-2-148-15</inkml:trace>
  <inkml:trace contextRef="#ctx0" brushRef="#br0" timeOffset="581.0762">9917 14788 372 0,'0'0'163'0,"0"0"-146"16,0 0-9-16,0 0 10 16,0 0 16-16,0 0-5 15,5 139-6-15,1-95-7 16,-2 0-10-16,3-4 0 15,-2-4-5-15,-1-3-2 16,1-7 0-16,-3-4-1 16,0-4 0-16,-2-4-12 15,0-10-19-15,0-3-2 0,0-1 4 16,0 0 23 0,0-19 4-16,2-16-41 0,5-8 25 15,5-8 16-15,-2-2 2 16,1-5 2-16,3-1 0 15,-3 2-2-15,5 11 2 16,-1 7 0-16,3 2 0 16,-1 4 0-16,6 6-1 15,0 3-2-15,3 0 2 16,-1 7 1-16,1 5 0 16,-8 1 1-16,-7 8 0 15,-3 3 0-15,-6 0-1 16,4 9 0-16,-4 13 13 15,-2 14 7-15,0 8 1 0,0-2-6 16,-4 10 3-16,-14-6-6 16,-7 0-6-16,-1 0-6 15,-5-9 2-15,0-5-1 16,0-6-1-16,-2-5-1 16,4-4-7-16,10-7 2 15,3-8-1-15,7-2-31 16,7-2-50-16,2-20-70 15,0-12-20-15</inkml:trace>
  <inkml:trace contextRef="#ctx0" brushRef="#br0" timeOffset="978.7933">10370 14995 41 0,'0'0'162'16,"0"0"-66"-16,0 0-37 16,0 0-13-16,0 0 6 15,0 0 9-15,-5 54-12 16,-10-46-10-16,-4-4-25 16,2 1-11-16,1-5-3 15,3 0-2-15,1 0 1 16,4-11-5-16,3-1 1 0,5-4-2 15,0-3 0-15,0-4-4 16,19-5 1-16,4 0-3 16,2 8 5-16,-2-2 7 15,-5 10 1-15,-3 6 2 16,-7 6-2-16,2 0 0 16,-3 3-5-16,-3 22 2 15,-2 7 2-15,-2 6 1 16,0-2 2-16,0 1-2 15,0-4-18-15,0-5-55 16,0-10-46-16,7-8-63 0</inkml:trace>
  <inkml:trace contextRef="#ctx0" brushRef="#br0" timeOffset="1623.3812">10742 14945 200 0,'0'0'130'15,"0"0"-102"-15,0 0 31 16,0 0 12-16,0 0-24 16,0 0-14-16,-81 70-8 15,68-38-10-15,4-1-8 16,2 0-7-16,7-3-2 16,0-6 2-16,0-4-6 15,10-8-6-15,14-10 3 0,7 0-10 16,5-17 6-1,4-17-12-15,0-9 10 0,1-10 15 16,-6-14 1-16,-6-5-1 16,-7 0-3-16,-6 9-16 15,-5 14 19-15,-5 14 20 16,-1 12 14-16,-2 14-16 16,-1 1-4-16,0 6 0 15,-2 2-11-15,2 0-3 16,-2 28-2-16,2 16 2 15,-2 10 9-15,2 10-2 16,-2 7 2-16,0-5 9 16,0-4-10-16,0-4-4 15,0-12-3-15,0-9-1 0,0-7 0 16,0-17-7-16,0-5 0 16,5-3-1-16,-1-5-5 15,10 0 1-15,3-17 12 16,10-19 6-16,2-5-1 15,2-4-2-15,-2 1 1 16,-4 9 5-16,-7 15 2 16,-7 7-4-16,-5 11-7 15,-3 2-5-15,4 0-2 16,-3 9 5-16,3 17 2 16,2-1 12-16,-3 8 6 15,4-6-2-15,-2 5 6 16,5-2-7-16,5-3-12 15,9-5-3-15,4-8-4 0,9-6-10 16,10-8-28-16,8 0 2 16,2 0-38-16,0-17-176 15</inkml:trace>
  <inkml:trace contextRef="#ctx0" brushRef="#br0" timeOffset="13185.1449">20706 8035 14 0,'0'0'9'15,"0"0"-8"-15,0 0 39 0,0 0 22 16,0 0-33-16,0 0-17 16,0 0 5-16,-9 0-6 15,9 0 17-15,0 0-12 16,0 0-14-16,0 0 5 15,0 0-7-15,0 0-4 16,0 0 3-16,7 0 1 16,15 8 0-16,10 0 5 15,7-1 3-15,11 1 21 16,8 1-27-16,13-1 7 16,9 2 3-16,4 0-9 15,6 2 9-15,-3 6-12 16,0 2 2-16,0 6-1 15,0 0-1-15,2 0 0 16,5-4-2-16,4-1 11 0,4-6-9 16,7-3 0-16,10 1 0 15,1-5-1-15,0 0 2 16,-6-2-1-16,-3-2 0 16,-3 0 6-16,0-2-9 15,2 1 3-15,2 2 0 16,4-1 15-16,6 2-14 15,9-2 8-15,1 0-9 16,2 0 8-16,2-2-7 16,0-2-1-16,4 0 0 15,1 0-2-15,2 0 3 16,-1 0-1-16,-4 0 0 16,-4 0 5-16,-5 0-7 0,1 0 2 15,-1 0 0-15,-7 0-2 16,1 0 8-16,-3 3-6 15,1-3 0-15,-1 0 5 16,-2 0-5-16,-7 0 0 16,-3-3 0-16,-6-11-3 15,3-1 7-15,-5-2-4 16,0 0 2-16,1-2 3 16,8 0 0-16,11 3-5 15,10 0 1-15,3 2-3 16,1 0 3-16,-6-2-1 15,-8-2 0-15,-16-4 8 16,-14-3-13-16,-17 0 5 16,-15 1 0-16,-7-2 5 0,-3 0-3 15,-2 4 1-15,1-2-3 16,-1 6 7-16,0 0-11 16,-7 1 4-16,-10 8 0 15,-8-2 10-15,-6 8 7 16,-6 1 11-16,-2 2-20 15,-3 0 0-15,1 0-5 16,-1-3-3-16,2 3 0 16,4-1-9-16,1-2 14 15,-3 2-5-15,-3 1 0 16,-1 0 6-16,-1 0-8 16,-3 0 2-16,2 0-10 0,-2 0 9 15,0 0-59 1,0 0-67-16</inkml:trace>
  <inkml:trace contextRef="#ctx0" brushRef="#br1" timeOffset="54083.8356">2864 11905 99 0,'0'0'152'0,"0"0"-120"0,0 0-28 15,0 0 21-15,0 0 19 16,0 0-7-16,0 0-11 15,0 0-10-15,0 0 2 16,2 0 5-16,-2 0 9 16,2 0 2-16,-2 0-4 15,0-10 0-15,0-8 1 16,0-8-21-16,0-13-7 16,0-6 6-16,3-12-9 15,6-9-7-15,-1-3 4 16,6-12 3-16,-1-12 0 15,5-15-7-15,0-17-7 16,2-11 11-16,-5-8-1 0,-3-9 4 16,1-13-12-16,1 2 12 15,1 2 12-15,7 11-12 16,-1 15-1-16,0 20 0 16,-2 16 1-16,-2 25 0 15,-3 20 8-15,-6 14-3 16,-1 16-3-16,-2 12-1 15,-3 7 4-15,1 4-5 16,-3 2-7-16,0 0-14 16,0 0 11-16,4 32-19 15,4 23 29-15,1 24 5 16,-1 13 15-16,-2 5-16 0,1-5-1 16,-1-10 2-16,-2-7-5 15,4-16 0-15,-2-5 1 16,3-7 1-16,-3-8-2 15,4-2 0-15,-4-3-2 16,3-1 1-16,-2-4 0 16,0-3-5-16,-1-6 2 15,1-3 2-15,2-10-6 16,-4-5-1-16,-1-2 2 16,0 0 5-16,3 0-5 15,9-9-14-15,6-25 21 16,11-19 13-16,8-19-1 15,-1-18 0-15,7-15-7 0,-1-13-5 16,8-8 0 0,6-5 0-16,5 6-1 0,-1 4-6 15,-6 13-7-15,-11 11 11 16,-9 16 3-16,-9 9 2 16,-10 11 0-16,-5 15-1 15,-5 14 13-15,-7 16-11 16,0 11-3-16,-2 5 0 15,0 0-6-15,0 0-2 16,0 5-9-16,5 30-11 16,-2 22 28-16,-1 23 12 15,-2 16 1-15,0 6-6 0,0 0 4 16,0-9-11-16,0-15 4 16,4-15-5-16,5-14 1 15,2-13-3-15,0-7 2 16,0-14 0-16,-2-8-7 15,0-7 2-15,0 0 4 16,2-7-14-16,11-25 16 16,7-19 17-16,7-20-8 15,9-15-8-15,6-11 0 16,9-12-1-16,12-12 0 16,3-9-1-16,-1-8-5 15,-3 1-3-15,-6 7 9 16,-9 20 7-16,-12 19-3 15,-6 24-4-15,-9 21 0 16,-5 13 1-16,-8 15-1 0,-7 8-4 16,-5 10 0-16,4 0-12 15,2 0-18-15,9 20 25 16,2 21 9-16,0 22 0 16,1 24 10-16,0 17 3 15,-4 12 4-15,2-2-7 16,0-10-4-16,4-19-2 15,1-22-4-15,0-20-3 16,4-14 3-16,-2-6-3 16,2-11 1-16,2-6 0 15,0-6 2-15,3 0-3 16,1-4 0-16,3-22 3 0,-1-14 10 16,6-15-1-16,6-21-3 15,7-22-1-15,6-22-5 16,12-23-4-16,4-15 2 15,4 2-24-15,3 9 24 16,-2 24-2-16,-8 28 3 16,-2 23 0-16,-12 18-4 15,-10 19 5-15,-13 13-1 16,-9 12-3-16,-4 10-10 16,-5 0-8-16,-3 13 3 15,-1 29 12-15,-5 21 7 16,-7 29 6-16,-4 27 9 15,0 7-4-15,0-5-4 0,0-22-7 16,12-29-4 0,5-29-4-16,4-19 7 0,-5-13 1 15,1-9 0-15,6-7 1 16,10-35 34-16,14-30 0 16,14-28-30-16,7-13-5 15,10-10-9-15,0-8-13 16,5-12-8-16,1-7 15 15,1-9 10-15,4-3-35 16,-6 18 19-16,-14 27 18 16,-18 36 6-16,-22 39-1 15,-18 27 8-15,-7 15-10 0,-4 0-32 16,3 29 27 0,-1 24 5-16,-2 21 19 0,0 17 3 15,0 11-5-15,0 3-2 16,0 2-4-16,0 0-3 15,0-9-8-15,0-12 2 16,0-15-4-16,14-13 4 16,-1-12-2-16,3-10 0 15,-3-13-2-15,-2-11-1 16,-4-9-5-16,4-3 5 16,11-20 3-16,14-38 26 15,17-29-14-15,16-26-12 16,12-16 0-16,4-4-12 0,2 4-6 15,-1 8 16 1,-1 17-6-16,-5 12-14 0,-6 13 1 16,-12 19 13-1,-13 16 5-15,-11 16 3 0,-7 16-3 16,-10 8-4-16,-4 4-6 16,-1 12-7-16,-7 26 18 15,-3 18 2-15,-6 23 10 16,0 14 4-16,0 10-4 15,0-4-2-15,0-15-7 16,0-23-1-16,7-18 0 16,6-17 1-16,-2-10-1 15,-3-9 4-15,-4-6-3 16,0-1 1-16,1 0-2 0,3 0-1 16,8-13 1-16,13-31 21 15,13-19-21-15,10-22-3 16,8-17-9-16,9-6 6 15,9-10 0-15,5 1-22 16,3 7 12-16,-5 17 3 16,-10 26 9-16,-11 22 0 15,-17 25 4-15,-10 17 0 16,-10 3-2-16,-4 3 2 16,-1 25 0-16,0 10 1 15,-4 13 2-15,-4 10 7 16,-3 14 4-16,0 9-4 15,-2 8 0-15,1 3 1 0,5-9-5 16,9-15-3 0,9-18-3-16,9-18-2 0,7-17 2 15,11-17 2-15,11-1 4 16,12-32 13-16,18-26 2 16,12-22-4-16,9-14-12 15,0-15-3-15,2-11-2 16,-6-6-7-16,-3 4-21 15,-5 13-4-15,-11 27 27 16,-12 21 0-16,-16 20 5 16,-14 14 0-16,-13 11 0 15,-11 7 0-15,-6 6-2 0,-10 3-8 16,-5 0-6 0,-2 3 8-16,-4 20 2 0,0 9 6 15,-2 13 7-15,0 1 0 16,4 8-1-16,7 4 2 15,5 1-8-15,9-8 1 16,8-9 3-16,7-10-3 16,9-13 1-16,14-15-2 15,8-4 3-15,12-30 9 16,12-24-2-16,10-17-6 16,6-10-1-16,5 0-2 15,3-5-1-15,-6-4-8 16,-6-1-12-16,-9 3-4 15,-13 10 24-15,-12 13 15 16,-13 19-14-16,-15 18-1 0,-13 15 6 16,-12 6-2-1,-3 7-4-15,-3 0-7 0,-3 3 6 16,-2 14-7-16,0 6 8 16,-5 7 2-16,1 9-2 15,-5 8 0-15,0 11 11 16,0 2-9-16,0 0 4 15,0-6-3-15,0-17-3 16,0-14-6-16,15-10 2 16,14-5 4-16,12-8 0 0,17 0 0 15,23-26 14 1,17-18-5-16,12-17-6 0,2-14-3 16,1-9-3-16,1-9-12 15,-3 0-2-15,-11 13 12 16,-17 18 5-16,-20 18 5 15,-24 18-1-15,-12 12-1 16,-6 5-2-16,-2 6 1 16,1 3 1-16,5 0-3 15,-2 0-6-15,-2 0 5 16,0 14-2-16,-1 6 3 16,-3 6-5-16,-1 12 2 15,-7 10 3-15,-5 10 2 16,-4 7 4-16,2-2-1 15,6-10 1-15,7-11-6 0,5-14-3 16,9-13 2-16,5-10 1 16,8-5 0-16,11-10 13 15,12-26 11-15,4-17-10 16,5-8-1-16,1-12-8 16,8-4-5-16,6-8-5 15,-2 1-14-15,-7 1-13 16,-8 11-4-16,-14 14 13 15,-12 12 23-15,-10 14 19 16,-12 10-8-16,-5 8-10 16,-11 6 1-16,-3 4-1 15,-1 4-1-15,-2 0 0 16,3 2-16-16,-2 27 8 16,-3 20 8-16,0 15 9 0,0 14 5 15,-5 9-5-15,5-7-4 16,0-14-1-16,11-13-3 15,18-22 0-15,9-11 4 16,7-10 6-16,13-10-2 16,15-6 11-16,12-28 4 15,13-12-13-15,6-10-6 16,1-6-5-16,2-8 0 16,0-4-7-16,-4 0-14 15,-5 2-17-15,-12 14 3 16,-14 12 21-16,-16 19 14 0,-12 12 1 15,-6 12 5-15,-7 3-6 16,0 0-4-16,-2 8 4 16,0 12-5-16,-2 4 5 15,-4 2 0-15,-1 4-1 16,-6 4-1-16,-6 4 2 16,2 3 1-16,-3 3 1 15,-3-3-2-15,8-1 2 16,3-8 1-16,8-7-2 15,6-10 3-15,5-8-4 16,7-7 0-16,7 0 12 16,4-29 0-16,4-14 8 15,0-14 1-15,0-9-15 16,2-8-6-16,1-4-4 0,1 0-15 16,-6-1-3-16,-8 13-4 15,-11 16 7-15,-18 20 19 16,-9 17 8-16,-8 8 14 15,-2 5-22-15,0 0-13 16,2 22-22-16,-2 12 29 16,0 15 6-16,0 5 9 15,-4 5 6-15,-10-1 3 16,1-9-9-16,5-14-3 16,4-14-4-16,4-13 0 15,0-5 0-15,0-3 10 16,0 0 23-16,0-5 56 15,21-25-11-15,12-13-74 0,12-12-6 16,8-6-6-16,7-7-20 16,4-4-29-16,6-6-11 15,1-1 14-15,-2 12 22 16,-9 14 27-16,-8 20 3 16,-12 15-3-16,-11 11 2 15,-11 7 1-15,-3 0 0 16,-7 0-1-16,0 8-4 15,-1 12-2-15,-3 9 7 16,0 2 3-16,-2 1 3 16,4 3-2-16,-4-5 1 15,4-4-4-15,1-4 2 0,-3-5 0 16,4-8-2-16,-4-1 4 16,0-2-3-16,1-2-2 15,-3 1 0-15,4 0-4 16,4 3-28-16,3-4-54 15,3-4-179-15</inkml:trace>
  <inkml:trace contextRef="#ctx0" brushRef="#br1" timeOffset="170056.1647">3183 11812 9 0,'0'0'0'0,"0"0"-9"16</inkml:trace>
  <inkml:trace contextRef="#ctx0" brushRef="#br1" timeOffset="173460.5398">4105 10069 29 0,'0'0'65'0,"0"0"-40"16,0 0 36-16,0 0 12 15,0 0-7-15,0 0-11 16,-44-58-2-16,42 55 15 16,2 3 10-16,0 0-24 0,0 0-5 15,-4 0-32-15,1 0 3 16,3 0-4-16,-3 0-14 15,3 0 7-15,0 0-9 16,0 0-3-16,0 8-1 16,0 26-5-16,21 24 9 15,8 27 1-15,4 9 5 16,5 2-7-16,-2-6 1 16,-2-2 0-16,-1 6-4 15,-2 9 8-15,3 2-4 16,-3-1 0-16,-4-4 2 15,-3-4-3-15,0-4 1 16,-4-14-1-16,-1-10-7 0,-4-9 11 16,1-9-3-1,-3-10 0-15,-1-4 4 0,-2-8-8 16,-3-9 4-16,-1-8 0 16,-1-5-4-16,-2-4 7 15,-3 0-3-15,2-2 0 16,-2 0-6-16,0 0 2 15,0 0-3-15,0 0-5 16,2 0 9-16,-2 0-13 16,0 0 14-16,4-16 1 15,3-21-7-15,1-14 3 16,4-11 3-16,-1-7 2 0,0 0-3 16,1-2 3-1,0 1 0-15,0 9-7 0,-3 14 7 16,-5 17-4-16,-4 14 4 15,0 9 0-15,0 7 9 16,0 0-7-16,0 0 2 16,0 0-4-16,0 0 6 15,0 0-8-15,0 30 2 16,0 19 0-16,0 21 6 16,0 6-4-16,0-2 1 15,0-5-3-15,0-11 0 16,0-6 0-16,0-12 0 15,0-12 0-15,0-7 0 16,0-6 3-16,0-9-3 16,0 0 0-16,0-6 4 0,0 0 3 15,0 0-4-15,0 2 5 16,-11 1 11-16,-5 0-13 16,-6 1-5-16,-4-4-1 15,-1 0-1-15,-2 0-1 16,-2-6 2-16,-2-16 0 15,-8-8-4-15,1-2 4 16,0-2 0-16,1 1 3 16,6 1-2-16,4 9 5 15,8 4-5-15,7 8-1 0,5 4 1 16,7 6-1 0,0 1 0-16,2 0-15 15,0 0-38-15,0 0 7 0,0 0-17 16,-2-4-8-16,-4-4-5 15,-2-6-185-15</inkml:trace>
  <inkml:trace contextRef="#ctx0" brushRef="#br1" timeOffset="174412.0367">3818 9687 159 0,'0'0'130'0,"0"0"-94"16,0 0-34-16,0 0 1 15,0 0-2-15,0 0 8 16,-9 157 27-16,0-55 12 16,3 14 4-16,1-5-34 15,3-5-3-15,2-16-13 16,0-18 5-16,0-11-7 15,0-12 0-15,0-10 1 0,0-10-3 16,2-6 2-16,3-11-2 16,-5-6 1-16,2-6-12 15,-2 0 12-15,0 0-4 16,0 0-6-16,2 0 6 16,-2 0 6-16,0-5-1 15,0-17 1-15,0-10 0 16,0-16-2-16,6-12-6 15,2-15-19-15,3-18 17 16,-1-8-8-16,4 1-3 16,-1 12 19-16,3 16 1 15,-3 12 1-15,1 10-1 16,-3 14 2-16,-5 14 3 16,-1 12-5-16,-3 10 13 0,-2 0-5 15,2 0-6-15,6 0-4 16,0 0-1-16,13 14 3 15,8 9 14-15,4 8-9 16,7 5 10-16,2 4 11 16,3 2-19-16,-3 2 4 15,3 0-7-15,-3-3-2 16,1-6 6-16,-8-3-5 16,-1-7-3-16,-8-3 12 15,-2-2-11-15,-1-4 12 16,-3 0-8-16,-3-4-2 15,-3-4 3-15,-3-1-4 16,-3-2-2-16,-4-2 0 0,0 0-6 16,0-1 2-1,3 2-19-15,2-1-11 0,5-3 8 16,6 0-21-16,6 0-32 16,1-20-49-16</inkml:trace>
  <inkml:trace contextRef="#ctx0" brushRef="#br1" timeOffset="183447.2293">3352 7311 32 0,'0'0'84'16,"0"0"-70"-16,0 0 5 15,0 0 44-15,0 0-12 16,0 0-18-16,0 0-3 15,0 0-23-15,0 0 12 0,0 0-7 16,0 0-10 0,0 0 13-16,3 0-5 0,-1 0 2 15,-2-6 8-15,4-22-20 16,3-14-30-16,4-12 3 16,0-7 25-16,2-5-1 15,3-6 3-15,8-6-27 16,7-6 6-16,6-3-18 15,3 11 14-15,-3 6 19 16,-6 14 6-16,-4 11 5 16,-11 16 2-16,-5 11 20 15,-7 11 6-15,-1 5-19 16,-3 2 0-16,0 0-14 16,0 0-14-16,2 9 0 0,0 17 5 15,0 8 9-15,1 8 20 16,-3 0-19-16,0 2 2 15,0-1-1-15,0-5 2 16,0-4-8-16,0-12-5 16,0-8-14-16,0-10 22 15,0-2-5-15,0-2 6 16,0 0 7-16,0 0 16 16,0-2 29-16,0-24-8 15,0-9-40-15,0-7-6 16,0-1 8-16,11-1-6 15,6 1 0-15,8-3 0 16,4-4-4-16,9 0 4 0,2 0-7 16,0 1 5-1,-2 9-4-15,-7 10 6 0,-8 10 1 16,-9 9 4-16,-8 6 4 16,-4 3-9-16,0 2-3 15,3 0 0-15,1 7-24 16,6 19 27-16,-3 6 6 15,-3 3-5-15,-2 2 4 16,-4-3-5-16,2-6-4 16,-2-9 2-16,3-5-13 15,-3-10-2-15,3-4 2 16,-1 0 15-16,-2 0 16 16,4-14 15-16,1-23-31 15,3-18-8-15,10-10-3 0,2-8 4 16,5 3 0-16,1 5 6 15,-1 14 0-15,0 12 1 16,-8 13 0-16,-3 10 1 16,-5 8 2-16,-5 4-3 15,0 4 0-15,6 0-13 16,-2 0 12-16,5 4-2 16,4 17 3-16,-5 4-2 15,0 8 7-15,-5 4-5 16,-5 4 0-16,0-3 0 15,-2-6-2-15,0-10-2 16,0-10-18-16,0-6 13 16,2-6-4-16,0 0 13 0,3 0 11 15,0-6 1-15,6-26 8 16,9-14-20-16,9-12-2 16,4-9-6-16,3 3 8 15,-3 6 0-15,-2 14-4 16,-6 12 8-16,-5 8-2 15,-6 8 0-15,-4 5-2 16,0 4 12-16,-1 7-12 16,-1 0 0-16,1 0-4 15,3 0 2-15,1 9 1 16,-2 16 1-16,0 5 0 16,0 7 7-16,-7 1-4 0,1-6 0 15,-2-5-3-15,-1-13-12 16,0-7 11-16,0-7-10 15,0 0 11-15,3 0 0 16,9-13 0-16,5-22 43 16,10-23-38-16,9-9-2 15,2-7-3-15,2-3 0 16,-2-3-1-16,1 3 1 16,-1 7 15-16,-9 15-15 15,-4 15-15-15,-9 18 15 16,-9 10 1-16,-5 5-1 15,0 7 0-15,1 0-2 16,2 10-13-16,4 21 15 0,0 10 11 16,-2 12-10-1,-2 7 16-15,-1-3-16 0,-2-8 3 16,1-14-6-16,-1-14 6 16,1-10-8-16,0-8 1 15,-3-3-4-15,-2 0 7 16,4 0 7-16,5-14 15 15,9-24-3-15,9-20-19 16,2-12 0-16,6-8-3 16,-1 2-6-16,1 5 7 15,-1 13 0-15,-5 14-8 16,-2 14 10-16,-9 10-7 0,-5 10 7 16,-7 5 0-1,-4 5 4-15,4 0-9 0,0 0-6 16,7 3 11-16,1 14-6 15,3 4 14-15,-1 5-8 16,-3 4 0-16,-1 4 4 16,-3 0-4-16,-3-3 0 15,-2-12-4-15,1-6-4 16,-5-9-18-16,2-4 23 16,1 0 3-16,-1 0 3 15,5-14 40-15,8-26-21 16,7-14-22-16,12-12-4 15,3 3-8-15,2 7 12 16,3 8-11-16,-4 7 11 16,-5 13-6-16,-6 6 6 0,-9 10 0 15,-9 9-2-15,-5 3 2 16,0 0-1-16,6 0-12 16,1 11 4-16,7 14 9 15,-1 4 3-15,-1 7 3 16,-3 1 7-16,3-3-11 15,-3-8 3-15,-1-9-5 16,-1-4 3-16,-3-9-6 16,-1 0 3-16,0-4-6 15,0 0 5-15,1 0 2 16,19-21 13-16,11-22-1 16,11-13-8-16,12-9-10 0,-1 2-2 15,-2 2-2-15,-4 13 6 16,-8 12 1-16,-9 10 2 15,-8 10 0-15,-8 4 0 16,-8 5 3-16,-6 2 0 16,-5 5 12-16,1 0-1 15,-3 0-12-15,0 0-4 16,0 0 1-16,4 0-14 16,2 0 15-16,1 12-5 15,2 4 5-15,0 2 6 16,-2-1 0-16,-1-6-6 15,-1-2 0-15,-3-4 6 16,1-3-7-16,-1-2 1 16,0 2 0-16,-2-2 2 15,2 0 2-15,-2 0-1 0,0 0 4 16,0 0-4-16,0 0 6 16,0 0-9-16,0 0-5 15,2 0 1-15,5 0-53 16,7 0-103-16,3-4-68 15</inkml:trace>
  <inkml:trace contextRef="#ctx0" brushRef="#br2" timeOffset="188152.1299">3480 7134 24 0,'0'0'37'15,"0"0"-14"-15,0 0-23 16,0 0-9-16,0 0-66 16</inkml:trace>
  <inkml:trace contextRef="#ctx0" brushRef="#br2" timeOffset="191113.1287">3480 7134 62 0,'-108'143'66'0,"108"-143"-15"16,0 0 7-16,0 0 15 0,0 0-26 15,0 0-1-15,0 0 1 16,0 0 0-16,0-21 12 16,2-18-59-16,14-24-7 15,4-21 3-15,7-21-19 16,-1-13-5-16,1-4-10 16,2-2 16-16,-6 6 14 15,-1 5 8-15,-4 11-9 16,-5 18 6-16,-6 24 3 15,-5 18 7-15,-2 12 5 0,0 14-4 16,0 4 16-16,0 8-9 16,0 4 9-16,0 0-24 15,0 0 0-15,0 0-37 16,2 12-13-16,7 22 36 16,0 18 14-16,-2 14 0 15,-5 8 14-15,-2 1-2 16,0-9-11-16,0-12-1 15,0-10 0-15,0-9 5 16,0-8-6-16,0-11 1 16,0-4 0-16,0-4-6 15,0-2 6-15,0-3 0 16,0-3-1-16,0 0 1 16,0 0 2-16,0 0-1 15,0 0 18-15,0-17 49 0,2-21-51 16,5-18-17-16,6-10-3 15,5-7-1-15,5-1-2 16,4 6 6-16,2 6-4 16,-4 6 0-16,2 12-10 15,-6 10 14-15,-3 10-4 16,-7 11 8-16,-5 5-10 16,1 7 6-16,-2 1-12 15,4 0 5-15,4 20-32 16,5 18 37-16,-3 13-1 0,-1 15 6 15,-6 6 3 1,-1-1-6-16,-3-9 0 0,4-17-2 16,-2-19-1-1,-2-12 2-15,1-10 0 0,-3-4-1 16,-2 0 1-16,0 0 1 16,0 0 0-16,0 0 17 15,6-26 23-15,4-27-28 16,7-20-12-16,6-16-45 15,2-3 38-15,4 3 2 16,0 11 4-16,0 8-7 16,2 12 11-16,-2 10-3 15,-2 14 0-15,-10 12 2 16,-3 10-4-16,-10 9 2 16,3 3-6-16,1 0 5 0,6 0-13 15,3 23 6-15,0 11 6 16,-2 13 4-16,-4 11 0 15,0 1-2-15,-4-1 6 16,-2-5-5-16,1-11 3 16,-1-14-4-16,1-9 0 15,-1-8 3-15,-3-7-6 16,2-4 3-16,-4 0 0 16,5 0 10-16,2-6 9 15,10-32 45-15,10-18-64 16,8-23-1-16,6-5-2 15,-3 1-5-15,2 10-8 0,-2 13 10 16,-2 11 7-16,-1 11-1 16,-4 8 0-16,-2 6 3 15,-10 12-1-15,-9 6-2 16,-3 6 0-16,2 0-2 16,5 2-18-16,6 24 18 15,1 10 1-15,0 10 2 16,-4 11-3-16,-1 1 2 15,-7-6 0-15,3-10-4 16,-6-16 3-16,-2-12-2 16,3-9 0-16,-5-5-4 15,0 0 7-15,3 0 0 16,8-26 35-16,12-27-5 16,11-23-30-16,6-13-16 15,-2 4 13-15,-2 6-18 0,-5 15 19 16,-6 16-1-16,-4 12 3 15,-10 16-4-15,-5 8 7 16,0 5-3-16,-6 7 0 16,4 0-16-16,5 0 14 15,3 15-9-15,1 13 10 16,3 6-5-16,-5 5 9 16,1 7-5-16,-5-3 2 15,-5-3 0-15,3-7-4 16,-3-11 4-16,1-12-29 15,0-6 12-15,-5-4 0 0,2 0 17 16,0 0 20-16,9-27 31 16,9-19-37-1,7-16-14-15,6-13-10 0,5-10-1 16,-2 5 11-16,2 7-4 16,-2 17 3-16,-5 16 2 15,-2 11-2-15,-7 14 1 16,-4 5 0-16,-4 6 11 15,-6 4-11-15,3 0-5 16,3 0 5-16,3 10-1 16,-1 14-4-16,-1 5 5 15,1 6 0-15,-3 0-2 16,-3-3 2-16,1-11-1 16,-5-7-2-16,-1-8-16 0,-3-6 18 15,0 0 1-15,3 0 4 16,8-24 57-16,10-18-42 15,12-16-19-15,7-4-13 16,3 1 1-16,2 5 4 16,-5 10 2-16,-4 10 6 15,-5 16-8-15,-8 9 4 16,-4 6 2-16,-8 5-3 16,-1 0-13-16,2 0 17 15,-1 16-7-15,3 8 8 16,-3 4 2-16,3 1 1 15,-3-3-4-15,1-6 1 0,-5-8-15 16,0-7 14 0,-5-3-23-16,0-2 16 0,4 0 8 15,7-2-2-15,9-28 2 16,16-7 7-16,10-12-7 16,6-1-5-16,-3 5-15 15,-2 2 5-15,-6 11 15 16,-7 10 2-16,-11 7 0 15,-12 8-2-15,-6 7 0 16,-7 0-1-16,1 0 0 16,3 0-1-16,3 6-3 15,0 15 10-15,2 4-5 16,-5 3 3-16,1 0-1 16,-2-5 1-16,0-2-3 15,-1-9-4-15,0-6 2 0,-2-4-34 16,3-2 23-16,1 0 13 15,10-18 31-15,5-10-12 16,2-8-19-16,4-2 0 16,0 8-1-16,-4 6-7 15,-3 10 8-15,-7 8 0 16,-7 6-4-16,-3 0 3 16,-1 0-12-16,3 0 13 15,2 2 1-15,1 12 0 16,3-1 5-16,1 4-4 15,-2-2 2-15,2 0-3 16,-3-3-1-16,0-2-2 16,-1-4-1-16,2-3-23 0,-2 0 19 15,3-3 4-15,5 0 3 16,9-15-3-16,8-10 3 16,7-8-3-16,3 2 0 15,-3 4-11-15,-11 12 14 16,-7 7 2-16,-6 5 10 15,-8 3-8-15,4 0-4 16,-3 4 0-16,1 13 3 16,2 2-3-16,3 4 16 15,1 3 6-15,2-4-18 16,-2-2 3-16,-1-6-6 16,-3-5-1-16,-4-6 4 0,1-3-1 15,5 0-3-15,5 0 2 16,8-20 5-16,8-6 19 15,4-2-26-15,5 0-1 16,-6 6-4-16,-4 10-8 16,-8 6 12-16,-6 6-3 15,1 0 2-15,-4 4-3 16,1 15 9-16,1 0-4 16,-2 3 20-16,1-2-12 15,-1-4 6-15,2-3-14 16,3-4 5-16,2-4-3 15,3-5 2-15,4 0 0 0,4 0 12 16,6-14-8-16,5-7 9 16,0 3-17-16,-4 2 6 15,-7 6-10-15,-4 4 4 16,-4 6-1-16,4 0-1 16,-2 0-5-16,2 0 7 15,-4 8 0-15,-2 0 3 16,-5 0-5-16,0 0 2 15,0-4 0-15,1-1 0 16,2-3 6-16,10 0-6 16,9 0 3-16,9-13-2 15,9-9 10-15,0-1-10 16,-2 6-1-16,-7 0 1 0,-11 10 2 16,-6 2-3-1,-5 5 5-15,-1 0-2 0,-3 0 9 16,2 0-10-16,4 0 8 15,2 11 7-15,15 3-15 16,12 0-2-16,23 0-18 16,12-10-132-16</inkml:trace>
  <inkml:trace contextRef="#ctx0" brushRef="#br2" timeOffset="193775.1607">6732 4659 105 0,'0'0'77'16,"0"0"-61"-16,0 0 16 15,0 0 8-15,0 0 2 16,0 0-4-16,0 0-16 16,6-11 0-16,-6 11 10 15,0 0-24-15,0 0-6 16,0 0-2-16,0 0-21 16,5 16 12-16,-1 8 6 15,5 5 3-15,0-3 5 16,0 3-4-16,-1-5-1 0,2-4 0 15,-1-3 8-15,4-4-11 16,0-1 3-16,0-2 0 16,1-1-5-16,-3-4 2 15,-2-3 0-15,0-2 2 16,0 0-4-16,4 0 5 16,5 0 1-16,5-17-1 15,8-14 21-15,7-9-21 16,-1-6 0-16,4 1 0 15,-5 2-4-15,-3 9 4 16,-8 10 0-16,-6 7-7 16,-5 10 5-16,-8 2-6 15,-1 4 6-15,-5 1-1 16,2 0-21-16,2 0 7 16,4 4 1-16,2 14 16 0,3 4-5 15,1 2 7-15,-1 0-2 16,-1-4 0-16,-1-3 6 15,0-3-7-15,0-2 1 16,2-5 0-16,1-1 2 16,-1-5 1-16,1-1-3 15,1 0 5-15,8 0-3 16,6-7 32-16,6-17-20 16,7-6-5-16,3 0 4 15,-1 2-13-15,-3 5 0 16,-7 12-1-16,-11 5 4 15,-2 4-6-15,-5 2 3 0,1 0-6 16,1 0-1-16,3 0 5 16,2 10 2-16,4-1 0 15,0 6 5-15,6-1-4 16,-1-4-1-16,1 2 0 16,0-5 0-16,2 2 0 15,0-6 0-15,1-3 0 16,3 0 4-16,2 0-8 15,3-9 4-15,4-13 0 16,2-5 0-16,6-2 0 16,0 2-2-16,-10 6 2 15,-5 5-4-15,-10 7 1 16,-6 4 3-16,-1 5 0 16,0 0-3-16,1 0 7 15,2 0-4-15,-2 1 2 0,-2 8 8 16,2-1-9-16,-2 0-1 15,-1-1 0-15,-2-3-1 16,0 1 2-16,0-1-1 16,0-4 0-16,0 0 4 15,3 0-4-15,6 0 2 16,4-6 1-16,5-12 14 16,5-4-17-16,-1-1 0 15,0 3 1-15,-4 5 11 16,-7 6-10-16,-5 5-2 0,-3 4 4 15,-7 0-8-15,-1 0-3 16,3 2 7-16,0 12-3 16,0 2 9-16,2 0-4 15,-5 3 2-15,1-1-2 16,-1-2 5-16,2 0-2 16,0-2-5-16,1-5 0 15,2-2 4-15,2-3-2 16,7-4-2-16,7 0 0 15,6 0 8-15,9-8-2 16,1-10-4-16,1-3-2 16,-1 3 10-16,-8 4-15 15,-2 6 5-15,-3 5 0 0,-4 3-10 16,1 0 8 0,-1 0 1-16,-2 1-1 0,-3 13-2 15,-6-1 2 1,1-1 2-16,-3-2 0 0,0-1-2 15,7 2 10-15,10-3-8 16,5-2 1-16,7-2 6 16,7-2-14-16,3-2-12 15,-3 0-19-15,2 0 8 16,-7 0-44-16,-2 0-111 16</inkml:trace>
  <inkml:trace contextRef="#ctx0" brushRef="#br2" timeOffset="195352.2209">3430 4717 123 0,'0'0'32'15,"0"0"-32"-15,0 0-25 16,0 0 25-16,0 0 20 16,0 0-19-16,4 0 20 15,10 0 44-15,1 0-23 0,6 0-3 16,10 0-17-1,11 0-17-15,18 0-5 0,14-3-94 16,4-6-157-16</inkml:trace>
  <inkml:trace contextRef="#ctx0" brushRef="#br2" timeOffset="195556.804">4950 4640 201 0,'0'0'94'0,"0"0"-72"16,0 0-19-16,156-18-3 15,-104 14-19-15,-1 2-31 16,0-1 27-16,1-2 8 0,1 1 1 16,8 0-1-1,7 0-41-15,5 0 0 0</inkml:trace>
  <inkml:trace contextRef="#ctx0" brushRef="#br2" timeOffset="195696.1941">6186 4564 9 0,'0'0'76'0,"0"0"-18"16,135-14-14-16,-92 10-24 16,1 4-16-16,6 0-4 15,8 0-30-15,8 0-1 16,7 0-25-16,8 0 1 0</inkml:trace>
  <inkml:trace contextRef="#ctx0" brushRef="#br2" timeOffset="195794.5551">7260 4521 18 0,'0'0'70'16,"0"0"-30"-16,0 0-40 16,118 0-16-16,-95 0-77 15</inkml:trace>
  <inkml:trace contextRef="#ctx0" brushRef="#br2" timeOffset="196820.8033">3393 4430 44 0,'0'0'237'15,"0"0"-182"-15,0 0 13 16,0 0-7-16,0 0 3 16,0 0-34-16,-30-18-30 15,-5 57-3-15,-17 24 3 16,-12 19 15-16,-3 6-8 16,11-4-2-16,11-7-5 15,18-18 0-15,14-13-11 16,11-13 10-16,2-8-18 0,0-6-4 15,13-7 5 1,10-5-15-16,4-7 31 0,2 0-5 16,2-9 7-16,2-13 26 15,-4-5-13-15,-4-2 3 16,-8 0-5-16,-5-5-7 16,-6 3 10-16,-3-1-14 15,-3 1-7-15,0 4 0 16,-11 1-1-16,-12 6 3 15,-2-1 0-15,-6 7 5 16,-2 0-7-16,-7 2 7 16,-1 0-12-16,2-2 7 15,1 0-8-15,7-1 13 16,4 2-8-16,4-1-15 16,10 0 23-16,6 4-3 0,7-4 3 15,0 2-2 1,0-7-22-16,16 1 15 0,9 0 7 15,10-2 4-15,1 5-3 16,5 1 1-16,-2 2 0 16,-5 4 1-16,-3 3-1 15,-4 3 0-15,0 2 0 16,4 0 2-16,2 0-2 16,3 0 0-16,-1 0 2 15,-6 7-6-15,-2-2 4 16,-11 8-44-16,-12-2-123 15</inkml:trace>
  <inkml:trace contextRef="#ctx0" brushRef="#br2" timeOffset="197263.2363">3540 4913 23 0,'0'0'251'16,"0"0"-240"-16,0 0-11 16,0 0 0-16,0 0 9 0,0 0 14 15,-87-41 22-15,85 15-33 16,2-6-12-16,0-7-8 15,12-4-9-15,13-1-18 16,2 2-5-16,0 9 34 16,2 6 6-16,-2 7 0 15,-1 6 6-15,-2 5-6 16,1 5 6-16,-4 4-5 16,-2 0-1-16,1 0 6 15,-1 9-6-15,-4 7 11 16,-1 4 2-16,-6-3 13 15,-3 2-20-15,-5-1-5 16,0 0 19-16,0 2-19 0,-25 9 11 16,-11 0-12-16,-3 3-8 15,-2-3-54-15,10-12-54 16</inkml:trace>
  <inkml:trace contextRef="#ctx0" brushRef="#br1" timeOffset="211107.3361">3089 7219 26 0,'0'0'69'0,"0"0"-13"16,0 0-10-16,0 0-2 16,0 0 8-16,0 0-24 15,0 0-11-15,0 0 3 16,0 0-16-16,0 0 16 16,0 0 1-16,0 0-5 15,0 0 10-15,0 0-18 16,0 0 1-16,0 0 15 15,0 0-11-15,0 0 14 16,0 0-5-16,0 0-11 16,0 0 15-16,0 0-23 0,0 0 7 15,0-16-10-15,7-9 0 16,-1-12-17-16,6-12 4 16,-3-6 6-16,-1-12 6 15,1-5-12-15,-2-2 4 16,2-1 5-16,2 5-1 15,1 6 5-15,3 0-4 16,5 1-3-16,-3 0 2 16,8-2-3-16,-2 3-15 15,-1 2 17-15,-5 13-12 16,-5 8 18-16,-5 12 0 16,-5 13 4-16,0 9 1 15,-2 3-4-15,0 2 7 16,0 0-8-16,0 0-4 15,0 0 0-15,0 0-11 0,2 18-8 16,-2 16 17-16,0 13 6 16,0 6 0-16,0 10 6 15,-6-3-2-15,-5-7 1 16,6-9-5-16,0-9 2 16,5-12-7-16,0-6 6 15,0-9-1-15,0-2 0 16,0-5-3-16,0-1 3 15,0 0-4-15,0 0 4 16,0-17 28-16,0-29-20 16,10-27-8-16,11-23-3 15,6-9-18-15,4-2 13 16,5 2-7-16,3 4 13 0,-2 4 1 16,1 9 2-16,0 11 2 15,-2 15-3-15,0 12 2 16,-7 8-2-16,-6 9 0 15,-2 12 0-15,-7 7 2 16,-8 8-2-16,-2 6 0 16,1 0-5-16,-1 22-31 15,-2 24 36-15,-2 14 1 16,0 10 0-16,0 1 5 16,0-16-6-16,0-12 0 15,0-15 0-15,0-12 5 0,0-6-7 16,0-6 2-1,2-1 0-15,-2-3-5 0,2 0 6 16,-2 0-1-16,4 0 3 16,-2 0 1-16,4-15 21 15,9-23-17-15,10-18 2 16,8-14-11-16,8-13 1 16,1-3-4-16,4-4 2 15,2-2-1-15,-3 6 3 16,-3 11 0-16,0 16 0 15,-1 14 16-15,-4 17-15 16,-8 10-1-16,-8 8 0 16,-11 7-2-16,-5 3-1 15,-1 0-3-15,0 3 0 0,6 19-2 16,-4 16 8-16,-1 16 0 16,-5 13 2-16,0 3 7 15,0-7-10-15,0-10 1 16,0-17 0-16,0-12-3 15,0-10 4-15,0-8-1 16,2-3 0-16,-2-3 6 16,0 0-5-16,2 0 5 15,4 0 5-15,6-27 34 16,5-17-45-16,8-18 0 16,9-13 0-16,1-3-20 15,4 3 19-15,0 10-10 16,1 11 6-16,-4 11-2 15,0 5 4-15,-5 9 3 16,3 2 0-16,-1 3 7 0,3 7-12 16,-3-3 5-16,-2 8 0 15,-6 1-4-15,-5 5 7 16,-5 3-3-16,-6 3 0 16,-2 0-17-16,-2 0 9 15,-1 7-25-15,0 13 27 16,-4 10-1-16,0 3 13 15,0 1-6-15,0-6 0 16,0-9 3-16,3-6-7 16,1-8 4-16,0-2 0 15,-1-3-5-15,-3 0 12 16,5 0-3-16,8-10 27 0,7-19-28 16,7-9 5-16,4-8-8 15,7-8-3-15,4-6-1 16,7-8-23-16,5-10 0 15,2 0 8-15,-6-1 14 16,0 7-2-16,-6 13 2 16,-6 13 5-16,-10 15-2 15,-9 12 9-15,-11 14-6 16,-2 5 10-16,-4 0-11 16,2 0-4-16,3 0-10 15,1 19 14-15,2 10-7 16,-6 9 11-16,-2 6-4 15,-2 2 4-15,0-2 0 0,0-4-4 16,0-5 0-16,0-10 0 16,0-6-3-16,0-7 6 15,5-6-3-15,-3-5 0 16,-2-1 1-16,2 0-2 16,0 0 1-16,-2 0 0 15,7 0 22-15,6-14-2 16,7-19 5-16,9-14-25 15,5-12-2-15,4-2 1 16,6-8-5-16,5 2-25 16,3 2 19-16,1 9-5 15,-6 10 17-15,-5 12 0 0,-7 10 2 16,-12 10 0-16,-3 6 5 16,-7 5-5-16,-3 0 3 15,1 3-5-15,-3 0 0 16,6 0-3-16,4 3 6 15,2 18 1-15,-3 4-4 16,4 8 0-16,-7 4-4 16,-2-3 8-16,-1-5-4 15,-1-5 0-15,-4-9 3 16,1-8-7-16,-3-4 4 16,-2-3 0-16,0 0 1 15,4 0 0-15,5-8 32 16,7-23-26-16,8-8 4 15,8-12-18-15,8-5 7 16,7-6-32-16,6 0 20 16,1 2-8-16,2 0 16 15,-4 6 4-15,-8 5-7 0,-5 12 6 16,-10 10 1-16,-6 8 0 16,-8 10-2-16,-3 7 2 15,-5 2 0-15,-1 0 0 16,1 8 0-16,1 14 1 15,-4 12-1-15,-2 6 0 16,-2 3 4-16,1-4 0 16,-1-2-4-16,3-9 0 15,-1-6 4-15,5-4-8 16,-2-7 4-16,-3-5 0 0,0-3-1 16,-1 0 1-16,-1-3 0 15,3 0 5-15,6-3 10 16,9-26 43-16,9-12-43 15,9-14-11-15,4 1-4 16,-4 6-4-16,-2 12 4 16,-12 14 0-16,-6 10 7 15,-7 4-4-15,0 2-1 16,-2 6-2-16,-5-2 7 16,1 2-7-16,2 0-2 15,2 0-2-15,1 18 4 16,6 9-6-16,-3 2 8 15,1 5-2-15,-1-1 1 0,-1-6 2 16,-1-4-3-16,0-10 0 16,-4-3 3-16,0-6-8 15,-1-4 5-15,0 0 0 16,11 0 1-16,7-12 2 16,10-19 15-16,5-12-18 15,5-5 3-15,4-2-6 16,-1 6 1-16,1 6 2 15,2 6-8-15,-2 4 8 16,-5 4 0-16,-3 6 0 16,-9 3 3-16,-8 8 2 15,-6 0-4-15,-3 3 9 0,-8 4-7 16,1 0-2-16,3 0-2 16,0 0-2-16,3 4-4 15,3 13 1-15,-1 3 1 16,-1 1-1-16,-3 4 5 15,-1-3-6-15,-2-4 4 16,3-7-4-16,-1 1-8 16,1-12 13-16,-5 0-9 15,1 0 7-15,0 0 3 16,4 0 2-16,4-3 27 16,7-19-13-16,7-4-9 15,3-8 6-15,5-5-12 16,4-4 0-16,7-3-1 15,6-3-17-15,-2 5 17 16,-2 6 1-16,-7 7 0 0,-7 5 6 16,-5 8-6-1,-8 9 0-15,-8 4-3 0,-4 5 3 16,-2 0-1-16,4 0-1 16,1 5 2-16,3 9-5 15,1 6 5-15,1 2 0 16,-2 1 0-16,1 0 8 15,-5-5-8-15,1-4 0 16,-5-3 0-16,1-4-3 16,0-2 3-16,-1-2 0 0,-5-1 0 15,0-2 0 1,-2 0 0-16,3 0 7 0,9-5 21 16,6-20 17-16,6-8-45 15,7-4 0-15,4-1 0 16,0-3 1-16,3 4-2 15,3 3 1-15,-5 3-1 16,-5 7-5-16,-6 5 11 16,-7 4-5-16,-4 7 5 15,-8 2-3-15,2 5 5 16,-2-2-7-16,3 3-14 16,3 0 14-16,-1 0-26 15,-1 10 0-15,1 10 16 16,-5 1 1-16,2 1 9 15,-4-4 0-15,3-2 0 16,0-7-10-16,-2-1 10 16,0-3 0-16,-5-3-2 0,0-1 4 15,2-1-2-15,-4 0 0 16,2 0 1-16,-2 0 29 16,5 0 0-16,9-5 13 15,5-24-14-15,12-7-20 16,8-8-9-16,5-4 0 15,8-3-20-15,4-4 11 16,4-3-21-16,0-7-5 16,0 1 33-16,-14 12 4 15,-12 12 8-15,-14 22 1 0,-13 14-11 16,-5 2 29 0,-2 2-29-16,0 0-12 0,0 0-1 15,4 9-33-15,6 14 43 16,-4 7 3-16,1 2 0 15,-3 3-8-15,0-3 10 16,6-5-2-16,-1-7 0 16,1-3 0-16,0-8-6 15,1-2 4-15,-3-3 2 16,0-4-4-16,-2 0 12 16,3 0 2-16,9 0 27 15,9-20-12-15,8-7-5 16,10-5-17-16,4-5-1 15,3-5-4-15,0-4-4 16,2 3-8-16,-2 7 2 0,-10 4 12 16,-7 7 0-16,-12 10-11 15,-10 4 11-15,-4 8 6 16,-9 3-2-16,0 0-8 16,2 0 4-16,5 0-35 15,1 3 25-15,6 14 6 16,-3-1 3-16,1 0-4 15,-1-2 1-15,0-2 4 16,0-3 0-16,2 2 7 16,0-5-9-16,3-3 2 0,-3 0 0 15,5-1 5 1,-1-2-4-16,2 0 21 0,3 0 14 16,5-14-15-16,7-12 16 15,3-10-19-15,6-10-17 16,4-4 2-16,0-3 1 15,1-6-4-15,0 4 0 16,-9 5-14-16,-5 8 14 16,-10 14 15-16,-5 8 4 15,-6 6 19-15,-1 2-27 16,0 1 2-16,3-1-11 16,-1 3 5-16,1-1 2 15,-3 2-9-15,-3 4 0 16,-5 0 7-16,-4 2-7 15,0 2-8-15,7 0-49 16,4 0-109-16,4 10 19 0,2 3-102 16</inkml:trace>
  <inkml:trace contextRef="#ctx0" brushRef="#br2" timeOffset="218231.6169">3004 7328 57 0,'0'0'149'15,"0"0"-116"-15,0 0-28 16,0 0-4-16,0 0 17 15,0 0 25-15,0 0-25 16,0 0 17-16,0 0-4 16,0 0-11-16,0 0 15 15,0 0-19-15,0 0-11 16,0 0 16-16,0 0-2 16,0 0 23-16,3-21-2 15,5-13-40-15,6-12 4 0,1-6-4 16,1-6 0-16,-1-11-3 15,4-12 3-15,3-16-1 16,7-16-6-16,2-8-43 16,5 2 25-16,-3 9 12 15,-6 12 13-15,0 11-6 16,-5 10 8-16,2 7-2 16,-1 9 0-16,2 2 4 15,1 4-11-15,3 2 7 16,0 5-1-16,-3 7-8 15,-3 12 8-15,-11 15 1 16,-8 8 3-16,-2 6-2 0,-2 0-2 16,2 12-25-1,0 25 16-15,1 16 5 0,-3 5 10 16,0-2-5 0,0-6 0-16,0-11 3 0,0-15-8 15,0-10 5-15,0-11 0 16,0-1-5-16,0-2 9 15,0 0-4-15,0 0 0 16,0 0 4-16,0 0 0 16,0 0-3-16,0-18 19 15,6-19-4-15,10-19-16 16,9-23-6-16,8-13 1 16,7-8-19-16,9-4 15 15,6 0 4-15,8 3 2 0,-5 5-5 16,2 5 7-1,-6 13 1-15,-3 14 0 0,-5 15-2 16,-12 15-3-16,-7 17 5 16,-11 10 0-16,-5 7 0 15,0 0-8-15,4 5-3 16,-2 25 8-16,3 12 3 16,-5 17-3-16,-5 6 3 15,-6 3 0-15,0-6-2 16,0-16 6-16,6-17-4 15,0-14 0-15,3-8 1 16,-5-7-4-16,4 0 6 16,5-16 16-16,12-30 31 15,10-26-50-15,10-19-2 16,6-8-10-16,-2-3-11 0,-3 11-10 16,0 8 21-16,-5 17 12 15,0 16 9-15,-3 14-5 16,-7 12-4-16,-8 12 0 15,-8 8 1-15,-1 4-7 16,1 0 6-16,7 6-1 16,3 18-3-16,-1 10 8 15,0 7-2-15,-1 5-2 16,-8 1 8-16,1 3-13 16,-3-6 5-16,1-6 0 15,1-7-4-15,-3-16 6 16,-3-4-4-16,-3-10 2 0,-2-1-6 15,-1 0 1-15,0 0 10 16,3 0-3-16,9-13 27 16,10-24-22-16,15-14-4 15,7-15-3-15,9-9-23 16,4 1 16-16,5 0-12 16,6 6 1-16,1 2 13 15,-4 4 5-15,-5 13 0 16,-5 7 0-16,-12 12 5 15,-1 8-4-15,-3 8-1 16,-1 3 0-16,-6 11 0 16,-3 0 1-16,-5 0-1 15,-8 25 0-15,-5 5-1 0,-6 11-2 16,-5 5 3-16,-3-2 0 16,0-9-3-16,0-7 8 15,0-14-5-15,0-7 0 16,0-6 1-16,0-1 0 15,2 0 1-15,12-12 33 16,9-24-12-16,18-19-14 16,15-10-16-16,9-9 7 15,8-5-20-15,5 3 15 16,2 8-3-16,7 6-2 16,2 4 8-16,-4 6-6 15,-6 7 6-15,-17 10 2 0,-14 6 0 16,-14 10 11-16,-10 6-5 15,-8 8 6-15,0 5-10 16,2 0-2-16,3 0 0 16,2 11-3-16,-5 14-11 15,-3 3 12-15,-3 2-13 16,-6 2 11-16,1-8 3 16,-1-6-11-16,-3-4 9 15,2-9-3-15,-3-2 3 16,-2-3-2-16,2 0 5 15,0 0 0-15,1 0 7 16,5-3 16-16,15-26 11 16,8-19-34-16,13-25 8 0,10-7-15 15,2-2 7-15,0 12-5 16,-8 14 4-16,-3 15 2 16,-9 14 5-16,-3 7-6 15,-2 5 1-15,-2 7-6 16,0 5 5-16,0 3 0 15,-2 0-2-15,2 0 2 16,-2 0-2-16,0 10 2 16,0 9 0-16,-2 3-5 15,0 2 5-15,0 1 0 16,-5-3 0-16,0-4 2 16,-4-6-2-16,-5-2 0 15,-2-7 0-15,-4-3-2 16,-1 0 4-16,0 0-2 0,9 0 20 15,12 0-5-15,10-21 1 16,13-7-16-16,3-6 4 16,0 0-1-16,5 4-3 15,-3 2 0-15,3 3 0 16,2 7 0-16,-3 4-2 16,-5 2 2-16,-11 6 0 15,-7 2-1-15,-10 4 1 16,-1 0 0-16,1 0 0 15,2 16-2-15,1 4 2 16,-1 2 0-16,-1 5 0 0,-4-4-7 16,2-2 7-1,-3-5 0-15,-5-4 0 0,-2-7 0 16,-4-3-2 0,0-2 2-16,1 0 0 0,4 0 7 15,5 0 1-15,4-6 2 16,5-12-7-16,6-4 9 15,1-2-9-15,5-3-3 16,1 1 1-16,-2 5-7 16,-6 7 6-16,-5 6 0 15,-4 2 3-15,-1 6 1 16,1 0-4-16,0 0 0 16,3 3 0-16,-3 10-6 15,5 5 6-15,2 0 0 0,2 2 0 16,1 1 7-1,-6-3-8-15,-4 1 1 0,-2-3-14 16,-1 1 13-16,-4-1-10 16,-5-7 11-16,4 0 0 15,-3-2-2-15,1-5-1 16,3-2 3-16,5 0 0 16,12-2 40-16,5-19-16 15,11-7-12-15,2-3-10 16,0 4 5-16,-1 2-12 15,-3 5 5-15,-1 8 0 16,-5 4-8-16,-2 6 6 16,-3 2 2-16,-1 0 0 15,-3 12-11-15,-2 4 8 16,-2 2-4-16,-3 3 7 0,-1-6-3 16,0-1 7-16,-4 1-4 15,4-8 0-15,-1 1 3 16,0-3-3-16,4-5 0 15,1 0 0-15,2 0 18 16,5 0-6-16,1-18 0 16,8-4-5-16,1-4 1 15,4-1-13-15,-2 3 5 16,-1 6 0-16,-5 6-8 16,-7 6 6-16,-4 4 2 15,-4 2 0-15,-3 0-10 16,1 0 7-16,-6 6-2 0,-1 6-3 15,-1 2 3-15,1 0 0 16,2 0 5-16,0-4 0 16,-3-2-3-16,1-2-3 15,-3-3 3-15,1-1 3 16,-1 0-3-16,1-2 9 16,3 0-6-16,8-4 13 15,12-14-10-15,11-8 0 16,5 5-3-16,-4 4-9 15,-6 6 4-15,-12 7 2 16,-12 4 3-16,-2 0 0 16,-2 0-6-16,3 15 0 15,4 4 5-15,4 3 1 16,6-2 0-16,2-2 3 16,3-3-3-16,1-5 0 0,5-6 5 15,-1-4-3-15,2 0 0 16,8 0-1-16,6-11 19 15,11-7-13-15,5-2 14 16,7 2-21-16,0 3 3 16,0 6-11-16,-2 7 6 15,-2 2-4-15,-2 0-2 16,-5 2-2-16,-12 10 3 16,-12-3-4-16,-15-4-3 15,-10-1 10-15,-13-1 4 0,-3-3 0 16,-5 0-3-1,0 0 3-15,2 0-1 0,4 1-33 16,10-1-60-16,-1 0-70 16</inkml:trace>
  <inkml:trace contextRef="#ctx0" brushRef="#br2" timeOffset="219709.0861">8709 2771 123 0,'0'0'39'0,"0"0"-39"15,0 0-12-15,0 0-13 16,0 0 20-16,0 0 5 16,0 0 8-16,0 46 7 15,0-32 2-15,0 0 16 16,0-2-14-16,0 2-7 16,0 3 6-16,0 4-11 15,0 9 10-15,0 8-6 16,0 10 5-16,-2 11 18 15,-23 11-21-15,-4 6 21 16,-2-4-17-16,4-5-14 16,10-11 0-16,3-8-3 15,9-7 1-15,3-2-3 16,2-3 3-16,0-1-1 0,0-9 0 16,0-5 5-16,0-4-5 15,0-7 0-15,0-2 0 16,0-5-2-16,0 4 2 15,0-3 0-15,0 1-2 16,0 1 6-16,0 1-4 16,0-3 0-16,0 0 1 15,0-3-6-15,0 1 7 16,0-2-2-16,0 0 8 16,0 0-7-16,0 0 26 15,0 0 19-15,0-10-6 16,0-8-18-16,2-5-22 0,3-12 0 15,1-10-3 1,4-10-6-16,1-8 2 0,-1-2-10 16,2-3-9-16,-1 2 25 15,0 2-32-15,3 3 26 16,3 1 7-16,6 4-43 16,3-2 7-16,3 2 1 15,-2 1-15-15,-2 6 18 16,-6 3 6-16,-5 7 26 15,-5 8 9-15,-5 8-1 16,-2 7 17-16,-2 6-10 16,0 1 8-16,0 5 8 15,0 0-30-15,0 3 1 0,0 1-2 16,0 0-1 0,0 0 0-16,0 0-29 0,0 0-55 15,0 18 56-15,-8 6 18 16,-3 6 9-16,-1 2 0 15,1 1-2-15,-5 2 2 16,1 2 2-16,-1-2 0 16,-3 3 1-16,-2 5-1 15,-3 3 0-15,-3 4-1 16,-2 4 7-16,3 3-8 16,-3 0 2-16,6-3 0 15,3-6-3-15,5-6 3 0,5-9 0 16,6-3-1-16,4-6-30 15,0-4-90-15</inkml:trace>
  <inkml:trace contextRef="#ctx0" brushRef="#br2" timeOffset="222322.3761">8572 3275 56 0,'0'0'48'0,"0"0"-17"16,0 0 9-16,0 0 24 15,0 0-1-15,0 0-42 16,0 0-17-16,-95-15-5 16,90 15 1-16,-1 0-2 15,-5 0-11-15,-7 0-59 16,-5 4 22-16,-4 7 18 16,4-4-10-16,-4-2 8 15,0-1 31-15,-4-4 1 16,-5 1 2-16,-4-1-32 0</inkml:trace>
  <inkml:trace contextRef="#ctx0" brushRef="#br2" timeOffset="222463.0004">7733 3294 55 0,'0'0'17'15,"0"0"-3"-15,0 0 18 16,0 0-30-16,0 0-2 15,0 0-32-15,-72 0-56 16</inkml:trace>
  <inkml:trace contextRef="#ctx0" brushRef="#br2" timeOffset="222627.2402">7222 3214 107 0,'0'0'44'0,"0"0"-8"15,0 0 0-15,0 0-26 16,-123-20-10-16,105 20-3 16,-3 0-27-16,-8 0-61 15,-8 0-18-15</inkml:trace>
  <inkml:trace contextRef="#ctx0" brushRef="#br2" timeOffset="222772.2433">6453 3202 54 0,'0'0'84'16,"0"0"-30"-16,0 0-3 16,0 0-39-16,-132-11-11 15,105 11-1-15,-10 0-75 16,-7 1-75-16</inkml:trace>
  <inkml:trace contextRef="#ctx0" brushRef="#br2" timeOffset="222924.2143">5461 3260 181 0,'0'0'95'0,"0"0"-73"0,0 0-12 16,0 0-10-16,-123-14-22 16,99 14-69-16,-5 0-67 15</inkml:trace>
  <inkml:trace contextRef="#ctx0" brushRef="#br2" timeOffset="223093.3076">4607 3294 142 0,'0'0'72'16,"0"0"6"-16,-138-21-17 0,102 12-20 15,3 3-41 1,-3 6-31-16,-4 0 2 0,-7 0-58 15,-6 6 2-15,-3 8-36 16</inkml:trace>
  <inkml:trace contextRef="#ctx0" brushRef="#br2" timeOffset="223237.5105">3829 3302 61 0,'0'0'64'0,"0"0"-51"16,0 0-13-16,0 0-1 15,0 0-2-15,0 0-3 16,-62-32-29-16,49 32-8 16,-3 0-2-16</inkml:trace>
  <inkml:trace contextRef="#ctx0" brushRef="#br2" timeOffset="223377.1565">3343 3264 105 0,'0'0'59'16,"0"0"7"-16,0 0-17 16,0 0-10-16,0 0-39 15,0 0-58-15</inkml:trace>
  <inkml:trace contextRef="#ctx0" brushRef="#br2" timeOffset="224494.5723">2933 2914 172 0,'0'0'88'15,"0"0"-4"-15,0 0-47 16,0 0 29-16,0 0 16 16,0 0-36-16,0 0-13 15,0-5-20-15,0 5-12 16,-14 0-1-16,-8 0-3 0,-2 0-26 15,0-2 7-15,7-2-7 16,4-1 16-16,7-4-22 16,2-1-11-16,4-4 41 15,0-6-11-15,8-6-36 16,24-4 11-16,3 2 11 16,0 5 30-16,5 4 1 15,-3 9 2-15,-8 6-6 16,-2 4 3-16,-8 0 0 15,-1 20-8-15,-7 14 16 16,-7 14-8-16,-4 14 24 16,0 10 7-16,-24 3 21 15,-4-10-28-15,-1-10-3 16,6-15-12-16,1-10-4 0,-7-2 13 16,-5-2 21-16,-10 1-20 15,-1-4 1-15,1 0-20 16,1-4 0-16,7-2 0 15,7-5-11-15,7-1-16 16,11-7-6-16,9-2-27 16,2-2-1-16,11-11-76 15</inkml:trace>
  <inkml:trace contextRef="#ctx0" brushRef="#br2" timeOffset="225275.6008">3680 2657 41 0,'0'0'68'0,"0"0"4"15,0 0 7-15,0 0-13 16,0 0-16-16,0 0 6 16,0-4-12-16,0 4 5 15,0 0-22-15,0-5-26 0,-9 2-1 16,-18-1-14-16,-11-1-64 16,-4 5 34-16,4-2-10 15,7 2 29-15,10-2 21 16,10 2-10-16,7-1 14 15,4-1 0-15,0 2 4 16,0 0-9-16,0 0-2 16,0 0-4-16,0 2 4 15,4 20-7-15,1 7 14 16,-5 14 7-16,0 5 4 16,0 4 18-16,0-2-24 15,0-6 5-15,0-5-2 16,0-9-3-16,0-4-2 15,-9-1 0-15,-2 0-1 16,2-5 3-16,0-8-4 0,5-7-1 16,4-2 0-16,0-3 5 15,0 0 4-15,0 0 14 16,13-17-2-16,20-13-21 16,17-6-7-16,10-1-16 15,4 1 11-15,1 4 7 16,-9 7 5-16,-9 9 0 15,-14 9 0-15,-8 2 0 16,-8 5 0-16,-3 0-3 16,-7 0 2-16,-1 10-3 15,-6 10 4-15,2 6 17 16,-2 4 17-16,0 2 8 0,0 1-26 16,-13 1 10-16,-7-2 1 15,-5 1-27-15,-10-2 21 16,-9 3-10-16,-10 0-10 15,-6 0-2-15,2-2 1 16,2-4-7-16,6-3-3 16,6-6-21-16,9 0 5 15,6-1-30-15,6-5-22 16,8 0-68-16,3-9-66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2:43:45.55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16500 9138 313 0,'0'0'119'15,"0"0"-119"-15,0 0 0 16,0 0 17-16,0 0 47 15,0 0 24-15,0 0-61 16,94 16-4-16,-71-16 22 16,12 0-28-16,17 0 13 15,18 0-30-15,14-4-5 0,10-13-20 16,-5-1-79-16,-19-7-88 16,-37-1-181-16</inkml:trace>
  <inkml:trace contextRef="#ctx0" brushRef="#br0" timeOffset="226.0949">16435 9029 357 0,'0'0'185'0,"0"0"-83"0,0 0-93 16,0 0 19-16,0 0-28 15,0 0 3-15,107-26-2 16,-28 16 2-16,12-2-6 16,7-2-31-16,2-2-76 15,-4 0-62-15,-22 0-100 16</inkml:trace>
  <inkml:trace contextRef="#ctx0" brushRef="#br0" timeOffset="457.6541">17173 8853 206 0,'0'0'169'0,"0"0"-130"16,0 0 9-16,0 0 68 0,0 0-7 15,0 0-86-15,40-4-18 16,-5 4 6-16,11 0-1 16,0 8 16-16,-8 4-26 15,-12-4 7-15,-10-2-7 16,-11 0 0-16,-3 4 0 15,-2 4 25-15,0 10-20 16,-17 8-5-16,-28 9-22 16,-5-1-106-16,6-10-123 15</inkml:trace>
  <inkml:trace contextRef="#ctx0" brushRef="#br0" timeOffset="1050.7671">18417 8470 93 0,'0'0'436'15,"0"0"-294"-15,0 0-28 0,0 0-25 16,0 0 2-16,0 0-58 16,4-40-15-16,-4 40-13 15,3 0-5-15,9 26-15 16,5 20 15-16,5 18 0 16,0 10-5-16,-6 5-4 15,-5-4-31-15,-2-2 6 16,2-3-49-16,-2-8-16 15,5-5-72-15,1-14-84 16</inkml:trace>
  <inkml:trace contextRef="#ctx0" brushRef="#br0" timeOffset="1510.1597">19123 9065 368 0,'0'0'176'0,"0"0"-115"16,0 0-61-16,0 0 0 16,32-108-6-16,-32 76 0 15,0 4 6-15,0 5 7 16,-7 9-4-16,-9 9 38 16,-3 3-41-16,-6 2-22 0,-4 0 22 15,-4 16 0 1,1 8 6-16,6 1 4 0,3-2-6 15,8 1 28-15,7-6-32 16,4 1 4-16,4-2-10 16,0 0 4-16,0 0 2 15,16-2-14-15,11-5-23 16,4-8 27-16,11-2-17 16,2 0 25-16,4-19 2 15,-9-1 1-15,-10-2 6 16,-10 9 11-16,-9 4-5 15,-7 5 24-15,-1 4-22 16,1 0-10-16,-3 0-5 16,2 0-27-16,0 13 27 15,0 5-4-15,3 1 4 0,3-2-14 16,4-4-52 0,5-6-59-16,8-7-33 0,6 0-56 15</inkml:trace>
  <inkml:trace contextRef="#ctx0" brushRef="#br0" timeOffset="1893.5271">19765 8652 120 0,'0'0'211'15,"0"0"-107"-15,0 0 47 16,0 0-23-16,0 0-47 16,0 0-23-16,23-35-50 15,-23 45-8-15,-9 27-11 0,-20 23 11 16,-9 17 39-1,0 8-39-15,-4 0-19 0,1-5-21 16,8-9 4-16,4-13-32 16,14-16-17-16,8-15 15 15,5-12 7-15,2-9 21 16,0-6 13-16,0 0 29 16,0-6 3-16,9-23 54 15,6-12-46-15,-1-11-11 16,-6-5 10-16,-3-3-10 15,-3 6 0-15,-2 4 30 16,0 8 21-16,0 10 7 16,-9 6-28-16,1 10 9 15,-2 8 15-15,3 5-54 16,1 3 0-16,-7 0-34 0,-7 7-78 16,-3 20-33-1,1 5-2-15,11-3-127 0</inkml:trace>
  <inkml:trace contextRef="#ctx0" brushRef="#br0" timeOffset="2301.222">19955 8835 441 0,'0'0'72'0,"0"0"-60"0,0 0 1 15,0 0-13-15,0 0-19 16,0 0 19-16,31 28-8 16,-17-14 1-16,1-5-44 15,1 0 13-15,1-9 14 16,3 0-9-16,-1 0 21 16,-4-16 2-16,-3-3-27 15,-12 6 0-15,0 3 6 16,0 6 22-16,-21 4 9 15,-8 0 16-15,-6 7 50 16,-1 13 17-16,3 1-21 16,4 4 0-16,8-4-20 15,7 3 11-15,8 3-14 0,6-2-27 16,0 1 8-16,0-2-20 16,0-4-4-16,20-3-25 15,16-10-40-15,13-7 2 16,12 0-26-16,5-15-10 15,1-24-21-15,-3-12-58 16</inkml:trace>
  <inkml:trace contextRef="#ctx0" brushRef="#br0" timeOffset="2626.125">20481 8715 145 0,'0'0'148'0,"0"0"-84"16,0 0 66-1,0 0-22-15,0 0-83 0,0 0-25 16,0 2 11-1,0 24 11-15,0 10 32 0,0 8-29 16,-4 7-25-16,-12-2-12 16,1-5-28-16,-1-8 2 15,9-14-29-15,5-11 33 16,2-9 28-16,0-2 6 16,0-4 105-16,19-27-44 15,22-15-49-15,12-14 27 16,10-4-34-16,4-2 12 15,-2 4-6-15,-7 9-11 16,-10 9 25-16,-9 12-25 16,-8 13 1-16,-10 7-7 0,-4 7-3 15,-2 5-33 1,1 0-54-16,-1 12-75 0,1 10-49 16,2 0-47-16</inkml:trace>
  <inkml:trace contextRef="#ctx0" brushRef="#br0" timeOffset="2970.0199">21270 8664 380 0,'0'0'178'0,"0"0"-94"16,0 0-1-16,0 0-48 16,0 0-12-16,0 0-20 15,-60-51 12-15,31 51-15 16,-4 0-1-16,4 14-13 0,2 4 2 15,7 0 9-15,9 4-24 16,4 0 3-16,7 2 8 16,0 1-8-16,18-2 22 15,11 0-2-15,0-2 8 16,2-4 5-16,-2 3 12 16,-7-6 1-16,-4 1 22 15,-7-1-34-15,-6 1 10 16,-5 2 3-16,0 7-20 15,-36 7 35-15,-15 1-30 16,-10-1-8-16,8-2-3 16,9-7-44-16,15-2-54 15,20-11-89-15,9-6-166 0</inkml:trace>
  <inkml:trace contextRef="#ctx0" brushRef="#br0" timeOffset="3236.3692">21603 9060 394 0,'0'0'215'16,"0"0"-198"-16,0 0-12 16,0 0 37-16,0 0-9 15,0 0-10-15,-39-4 9 0,39-6-11 16,0-2 7-1,0-3-28-15,16 6 0 0,-3 2 14 16,1 3-14-16,-3 4-4 16,-3 0 3-16,0 8-55 15,-8 10-31-15,0-2-117 16,0-4-263-16</inkml:trace>
  <inkml:trace contextRef="#ctx0" brushRef="#br0" timeOffset="4179.5753">22091 8584 463 0,'0'0'204'0,"0"0"-189"15,0 0 35-15,0 0 5 16,0 0-53-16,0 106 65 15,0-29-45-15,0 1-11 16,0 0-5-16,0-6 8 16,0-10-14-16,-10-8 0 15,-7-5-13-15,3-13 10 0,3-12-36 16,3-9 18-16,3-8-21 16,5-5-32-16,0-2 74 15,0-20-8-15,9-28-21 16,18-24 21-16,13-19 1 15,15-13 5-15,10 2 2 16,-3 10-10-16,-4 19 10 16,-8 21 0-16,-8 17 0 15,-7 8-5-15,1 10 15 16,-9 5-10-16,-7 3 18 16,-5 7-13-16,-1 2 7 15,1 0-6-15,3 16 6 0,-3 12 24 16,-7 10-36-1,-8 7 14-15,-4 4 9 0,-31 6-21 16,-13-1 7-16,-8-6-9 16,0-6-24-16,4-10 8 15,15-12-31-15,12-8 3 16,16-7 9-16,7-5 2 16,2 0 24-16,0 0-18 15,16 0-27-15,16 0 54 16,3 0 2-16,3 0 29 15,-7 0 6-15,-6 12-24 16,-3 8 34-16,-5 6-23 16,-5 3-5-16,-8 9 35 15,-4 4-24-15,0 4 23 16,-35 5 0-16,-17 0-34 0,-20-8-19 16,-5-5-15-16,1-10-22 15,11-7 22-15,21-10-31 16,19-5-40-16,15-6-66 15,10 0-23-15,2-13 46 16</inkml:trace>
  <inkml:trace contextRef="#ctx0" brushRef="#br0" timeOffset="5272.4414">23067 8913 250 0,'0'0'213'0,"0"0"-171"15,85-106 12 1,-70 74-30-16,-11 8 34 0,-4 8-3 16,0 5-29-16,-17 4-10 15,-18 7-16-15,-13 0-1 16,-10 4 1-16,-2 22 10 16,0 6-8-16,4 5 5 15,7 4-7-15,9-1-3 16,11-5-7-16,11 2-15 15,7-4 9-15,11-3-20 16,0-5-13-16,9-7 7 16,25-6-5-16,12-9 20 15,12-3 15-15,12-7 7 0,3-23 3 16,-6-4 4-16,-9 0 12 16,-21 6 8-16,-12 12 0 15,-16 10 25-15,-9 3 28 16,0 3-41-16,0 0-9 15,0 0-25-15,0 9 0 16,0 11 3-16,0 11 30 16,-5-1-12-16,-1 4-21 15,1-7-9-15,3-2 1 16,2-5-45-16,0-10-30 16,11-10 16-16,32 0-17 15,19-16 70-15,16-26-15 16,11-13-13-16,2-11 2 15,-3 0-37-15,-12 6-19 0,-23 16 96 16,-17 13 29-16,-21 16 81 16,-11 7-30-16,-4 2 37 15,0 1 28-15,0 2-65 16,-6-1-25-16,-14 2-32 16,-7 2-13-16,-11 0-10 15,-10 16 7-15,-6 16 3 16,-4 12-11-16,4 9 1 15,8 5 0-15,9 2-13 16,14-2 13-16,13-4-9 16,10-8 6-16,0-10-31 15,29-10 30-15,14-14-15 16,8-12-8-16,13-2 21 0,6-34-2 16,1-21 8-1,0-19 0-15,-1-16-22 0,3-18-66 16,7-15-128-16,-2 7 2 15,-8 10 210-15,-22 26 4 16,-19 25 43-16,-15 20 72 16,-10 13-14-16,-4 10 19 15,0 7-22-15,0 7-27 16,0 0-38-16,0 5-33 16,0 28-6-16,-20 25 6 15,-7 21 21-15,-4 9 7 16,-4 6-27-16,1 5 1 0,1-4-2 15,4-5 0 1,4-11-20-16,3-13 12 0,4-13-3 16,7-13 7-16,4-16-43 15,5-12-18-15,2-10 23 16,0-2 42-16,0 0 0 16,0-22 23-16,25-16-10 15,12-13-10-15,13-7-3 16,0 6 6-16,-5 9 10 15,-9 14 11-15,-9 14-5 16,-7 13-22-16,-5 2 8 16,-3 0-10-16,-1 25 4 0,-5 10-2 15,-6 11 40 1,0 5-12-16,0 3 9 0,0 3-16 16,-2-1-21-16,2-3-43 15,16-14-123-15,39-13-87 16</inkml:trace>
  <inkml:trace contextRef="#ctx0" brushRef="#br0" timeOffset="6654.4667">23424 8356 378 0,'0'0'196'0,"0"0"-149"15,0 0-23 1,0 0 47-16,0 0-50 0,0 0-20 15,0 85 16-15,0-15 32 16,0 5-3-16,-10-2-42 16,-1-1 4-16,1-4-8 15,-4-4 0-15,-1-4-7 16,1-7-28-16,1-12-25 16,1-8 15-16,8-14-43 15,4-5 0-15,0-10-100 16,4-4-26-16</inkml:trace>
  <inkml:trace contextRef="#ctx0" brushRef="#br0" timeOffset="6847.5117">23281 8618 443 0,'0'0'137'0,"0"0"-68"16,0 0 42-16,0 0-54 15,0 0-49-15,0 0-8 16,40-1-29-16,13 12 18 16,14 6 8-16,7-5-86 15,2-8-46-15,-10-4-191 16</inkml:trace>
  <inkml:trace contextRef="#ctx0" brushRef="#br0" timeOffset="7800.4507">24730 9186 348 0,'0'0'279'0,"0"0"-232"16,0 0-34-16,0 0 72 16,0 0 5-16,0 0-83 15,2-32-7-15,13-8-5 16,12-10-14-16,9-12 17 15,7-5-28-15,1-1-7 16,-9 10 28-16,-8 16 1 16,-11 15 8-16,-7 13 9 15,-3 9-2-15,-4 3 1 16,-2 2-2-16,0 0-6 16,5 2-9-16,0 26-25 15,4 14 34-15,-1 10 39 0,-1 0-37 16,2-3 10-1,-2-14-12-15,-1-11 1 0,-1-8-2 16,2-10 1-16,-3-6-2 16,1 0-1-16,14-8 6 15,16-28 20-15,9-20 4 16,14-16-20-16,-2-4 20 16,-8 10-22-16,-12 16-5 15,-16 24 10-15,-16 18-7 16,-2 8-6-16,2 1-73 15,0 30-200-15,4 10 57 16</inkml:trace>
  <inkml:trace contextRef="#ctx0" brushRef="#br0" timeOffset="8085.8978">25648 9097 576 0,'0'0'62'16,"0"0"-37"-16,0 0 105 15,0 0-54-15,0 0-71 16,0 0 21-16,-102-49-1 16,84 25-22-16,9-5 22 15,9-1-21-15,0-3-3 16,2 0-2-16,32 1-20 16,6 5-8-16,7 10 7 0,-3 8-19 15,-11 9 30 1,-4 0-1-16,-13 9-14 0,-9 17 20 15,-7 6-24-15,0 5 15 16,-13-4-11-16,-8-3-62 16,3-8-63-16,14-10-90 15</inkml:trace>
  <inkml:trace contextRef="#ctx0" brushRef="#br0" timeOffset="8401.3421">25962 8686 79 0,'0'0'362'16,"0"0"-201"-16,0 0-134 16,0 0 10-16,0 0-34 15,0 0 42-15,5 111 33 16,-5-55-54-16,0 0-4 0,0-6-8 16,0-7-10-16,-5-13-4 15,1-14-12-15,0-11-23 16,4-5 27-16,0 0 6 15,0-12 4-15,20-26 0 16,20-24-12-16,20-19 6 16,15-21 6-16,15-4-24 15,-1 6 0-15,-13 22 15 16,-24 26 9-16,-21 25 2 16,-14 18-2-16,-3 9-8 15,3 0-37-15,1 20-75 0,0 7-193 16</inkml:trace>
  <inkml:trace contextRef="#ctx0" brushRef="#br0" timeOffset="9052.6307">28477 8566 319 0,'0'0'264'0,"0"0"-228"16,0 0-2-16,0 0 90 16,0 0-123-16,0 0 5 15,-27-46 5-15,27 32-4 16,0-2-12-16,0-4 5 16,20 3-18-16,7 4 13 15,4 5-21-15,7 8-5 16,0 0 16-16,-3 1-13 15,-6 22 27-15,-10 9-14 0,-15 12 3 16,-4 13 10-16,-23 13 4 16,-29 7 14-1,-23 8 14-15,2-5-11 16,7-12 27-16,20-13-46 0,26-14 5 16,16-10-15-16,4-8 5 15,27-9-16-15,35-9 10 16,23-5-17-16,17-16-38 15,6-28-136-15,-13-15-153 16</inkml:trace>
  <inkml:trace contextRef="#ctx0" brushRef="#br0" timeOffset="9497.3211">29101 8649 459 0,'0'0'136'0,"0"0"-130"0,0 0-6 15,0 0 88-15,-55 130 0 16,30-64-66-16,0 0 6 16,3-4 0-16,0-10-22 15,4-8 0-15,3-14-6 16,3-10-7-16,5-8 1 16,3-7-27-16,2-5-11 15,2 0 44-15,0-22 9 16,6-23-9-16,26-17-34 15,15-20 34-15,17-15-3 16,18-7-2-16,7 4-24 0,-6 21-14 16,-9 19 34-16,-19 23 9 15,-10 21 0-15,-9 10 6 16,-7 6-6-16,-2 0 0 16,-3 22 0-16,-6 10 9 15,-2 12-7-15,-12 8 27 16,-4 8-1-16,-18 9 0 15,-33 3 39-15,-25-2-36 16,-15-6 1-16,-9-10-12 16,2-13-13-16,17-11-14 15,17-9 0-15,14-3-51 16,8-6-24-16,11-7-105 16,11-5-118-16</inkml:trace>
  <inkml:trace contextRef="#ctx0" brushRef="#br0" timeOffset="9962.1092">30499 8051 610 0,'0'0'91'15,"0"0"-61"-15,0 0 15 16,-125 71 32-16,47 21-13 16,-7 30-49-16,3 18 2 15,6 12-17-15,18-17 0 0,25-12-8 16,24-14-9-16,9-24 5 15,13-15-7-15,27-17 4 16,20-12-13-16,25-11-67 16,22-11-48-16,14-16-167 15</inkml:trace>
  <inkml:trace contextRef="#ctx0" brushRef="#br0" timeOffset="10285.7243">31587 8392 350 0,'0'0'296'16,"0"0"-285"-16,0 0-10 15,0 0 30-15,0 0-27 16,-10 139 75-16,-19-38-40 16,-15 16 18-16,-18 8-28 15,-12 0 5-15,-10-9-6 16,3-17-27-16,7-20 1 16,15-21-2-16,10-19-22 0,13-11-4 15,11-11-110 1,15-17-103-16,10 0-164 0</inkml:trace>
  <inkml:trace contextRef="#ctx0" brushRef="#br0" timeOffset="10590.5976">32146 8485 397 0,'0'0'150'16,"-131"77"-132"-16,28-7-3 16,-6 19 91-16,-3 15 3 15,17 3-75-15,16-1-16 16,21-11-12-16,23-13-6 15,12-9 0-15,15-7-5 16,8-7 2-16,4-14-56 16,31-9-28-16,21-17-32 15,14-19-134-15</inkml:trace>
  <inkml:trace contextRef="#ctx0" brushRef="#br0" timeOffset="10807.9126">32491 8971 413 0,'0'0'112'0,"0"0"-86"16,0 0-26-16,-104 147 116 16,44-79-53-16,-3-2-52 15,3-4-3-15,4-6-8 16,7-12-6-16,11-10-42 15,7-10-68-15,9-15-33 16,9-9-113-16</inkml:trace>
  <inkml:trace contextRef="#ctx0" brushRef="#br0" timeOffset="11004.6228">32175 9002 525 0,'0'0'0'15,"0"0"15"-15,0 0-15 16,0 0 91-16,46 113-18 16,-25-60-56-16,1 1-2 15,-1-4-15-15,3-3-4 16,0-6-17-16,-1-13-76 16,-3-16-103-16,0-12-117 0</inkml:trace>
  <inkml:trace contextRef="#ctx0" brushRef="#br0" timeOffset="11264.8748">32886 8733 657 0,'0'0'0'15,"0"0"0"-15,0 0 37 16,0 0 33-16,49 132 24 15,-47-65-41-15,-2 3-12 16,-10 6 19-16,-27-4-29 16,-3 0 8-16,-4-4-32 0,-7-2-3 15,-3-4-8-15,-8 1 4 16,-5-5-81-16,-8-7-31 16,-2-12-167-16,11-17-325 15</inkml:trace>
  <inkml:trace contextRef="#ctx0" brushRef="#br0" timeOffset="18989.0443">3328 9869 238 0,'0'0'50'0,"0"0"-50"15,0 0-51-15,0 0 50 16,0 0 1-16,0 0 8 0,-7 0 22 15,7 0 6-15,0 0 19 16,0 0 15-16,0 0-42 16,0 0-15-16,0 0-13 15,9 0-15-15,6 0 9 16,14 0-4-16,11 3 10 16,12 3 1-16,10 2 2 15,12-4-3-15,13-2 0 16,13-2 7-16,16 0 0 15,24-9-4-15,24-9-3 16,14 0 6-16,11-1 1 16,5 1-5-16,-5 4-2 0,-1 2 3 15,-1 5 13-15,-2 2-10 16,2 2-5-16,16 1 14 16,9-2-13-16,19-2 3 15,12-2-5-15,8-6 2 16,7 0-6-16,1-2 4 15,5 0 0-15,2 0 1 16,-1 0 2-16,-2-2-3 16,-13 1 0-16,-7 0 3 15,-14 2 1-15,6 3-4 16,5-2 0-16,14 1-6 16,14-6 6-16,2 4-1 15,0-1 1-15,-10 5-7 16,-1 4 4-16,-8 5 3 15,-3 2 0-15,-3 0-4 0,-15 2 4 16,-10 12 0-16,-6 2 0 16,-4 2 7-16,6 0-6 15,3-3-1-15,4-4 0 16,4-1-4-16,-4-2 10 16,-7-2-6-16,-2 2 0 15,-14-2 0-15,4 3 0 16,-6-2 0-16,-4 0 0 15,5 4-3-15,-8-2 6 16,-2 3-3-16,4 0 0 16,-6-1 4-16,-4 3-8 15,-3-2 4-15,5 2 0 0,2-2-2 16,0 5 9-16,5-5-7 16,-6 2 0-16,-7 0 0 15,-2-3-4-15,-8 3 4 16,-8 1 0-16,-3-4-3 15,1 3 4-15,-1-1-1 16,0-5 0-16,0-1 1 16,-4-5-7-16,-1 7 6 15,-5-3 0-15,-1 2-2 16,-6 4 7-16,-8-3-5 16,-4 5 0-16,-6 1 3 15,-3-3-4-15,5 2 1 16,3-4 0-16,5-3-4 0,-4-7 7 15,-2 0-3 1,-7 0 0-16,-6 0 2 0,-4 0-4 16,-8 0 2-16,-6 3 0 15,-3 5-3-15,4-2 2 16,-1 0 1-16,-3 0 0 16,-1-3 4-16,-1 0-4 15,-2-3 0-15,9 0 0 16,6 0 0-16,8 0 3 15,2 0-3-15,2-3 0 16,7-4 7-16,6 2-14 16,4-2 7-16,2 1 0 15,-6-1-1-15,-11 2 5 16,-8-2-4-16,-8 5 0 0,-7-3 4 16,-1-2 1-16,2-6-5 15,7-1 0-15,5-8 1 16,-4 0 2-16,-15 1-1 15,-29 9 6-15,-25 3 9 16,-22 5 43-16,-8 4-14 16,-5 0-8-16,0-3-4 15,0 3-34-15,0 0-4 16,0 0-10-16,9 16-11 16,9 9 21-16,4 5 4 15,9 4 0-15,7 0-4 0,7-2 4 16,4-4 0-1,0-3 0-15,0-1-6 0,-2-2-1 16,-8-1 3 0,2 1 4-16,-5 7-5 0,1 3 5 15,1 4 0-15,3 5 0 16,1 6-2-16,1 5-5 16,-3 2 7-16,-1 1 0 15,-3-1-8-15,-3 1 12 16,-4 4-4-16,0-2 0 15,-2 4 0-15,-2-3 1 16,2 0-1-16,-5-3 0 0,0-1-7 16,-2-2 9-1,1-3-2-15,-6 2 0 0,-1-7 4 16,-12 2-12-16,-2-2 8 16,0 7 0-16,-27 4-9 15,-16 15 14-15,-5 1-5 16,-6 3 4-16,4 1 3 15,15-3-13-15,10-1 6 16,14 6 0-16,11 1-7 16,0 3 13-16,7-5-6 15,13-8 0-15,1-8 2 16,-4-9-4-16,5-4 2 16,-1 1 0-16,3 3 0 15,5 0 0-15,2 6 0 16,0 3 0-16,3 1 5 0,-3 0-16 15,-7-9-7 1,-3-10 18-16,-11-10-4 0,-4-9 8 16,-6-5-4-16,0-4 0 15,0 2 4-15,0-3 5 16,-10 2-9-16,-5-3 1 16,-8-4 2-16,-3 0 5 15,-8-5-5-15,-6-3 1 16,-7 0 4-16,-7 0-12 15,-8 0 4-15,-5 0-8 16,-4 3 8-16,-3 1-16 16,-1 1 7-16,-6 0-11 0,2-1-18 15,-2 0 18-15,3-2-11 16,-4 0 0-16,1 1 0 16,-4-3-15-16,-6 0 30 15,-5 0-4-15,-8 0 20 16,-16 0 3-16,-13 0 8 15,-4 0 35-15,-2 0-16 16,6 0 34-16,-4-15-16 16,-5-2-37-16,-9-2-7 15,-3 1 3-15,-9-4-7 16,-6 0 3-16,-3 1 24 16,-7 0-13-16,-1 1 13 15,-1-1-4-15,-8 1-8 0,-12-2 8 16,-6 3-19-16,-10-6-2 15,-7 4 17-15,1-2-17 16,-3 3 9-16,4 0-1 16,10 0-9-16,2 2 23 15,5 1-24-15,5 0 0 16,-5 1 10-16,1 2-9 16,2 0 6-16,5 0-1 15,8 4-3-15,9 2 1 16,3 2-4-16,7 1 0 15,8 0 0-15,4 1 4 16,2 1-4-16,5 0 0 16,3-2 8-16,10 1-14 15,6 0 6-15,12-2 0 0,4 3-8 16,7-4 6-16,4 4 2 16,3-1-7-16,2-1 7 15,-3 1-3-15,-9 4 3 16,-5 0 0-16,-9 0-9 15,-10 2 7-15,-4 9-2 16,-5-1 3-16,5-1-2 16,1-1-3-16,8 0 6 15,2 2 0-15,0-1-7 16,1-4 6-16,-1 4 1 16,-2-4-2-16,-6 3-4 15,0-1 2-15,-6-5 4 16,-9 1 0-16,-2-3-5 0,-4 0 12 15,0 0-7-15,3 0 0 16,5 0 2-16,-5 0-8 16,7 0 6-16,-7 0 0 15,3 0 2-15,1 0 1 16,-10 0-3-16,1 0 0 16,0 0 7-16,3 0-17 15,9 0 6-15,3-3 4 16,2-3 0-16,2 0 2 15,3 0-2-15,2 2 0 16,4 2 4-16,8 2-2 16,5 0-2-16,13 0 0 0,1 0 7 15,9 0-1-15,2 0-6 16,7 0 0-16,2 0 5 16,-2 0-16-16,-2 0 10 15,-4 0 1-15,-3 0-7 16,0 2 13-16,7 2-6 15,4-3 0-15,12 2 9 16,6 2-6-16,9 2-3 16,2 3 0-16,-4 6-9 15,-4 1 0-15,-11 8 4 16,-8 1-4-16,-16 1-24 16,-14 0 33-16,-13-3-14 15,1-3 14-15,1-1-2 0,5-3 8 16,9-1 2-1,4 1 1-15,2 1-9 0,3 0 7 16,1 1-7-16,-7 2-1 16,-9 3-7-16,-8 0-4 15,-11 2 9-15,2-4-3 16,-4 0 6-16,2 0 1 16,6-3-1-16,4-4 0 15,11-1-2-15,9-2 5 16,3-4-3-16,2 1 0 15,1-6 4-15,3 3-7 16,5-3 3-16,9 4 0 0,10-1 18 16,10-4-15-1,4 3-2-15,7-2-1 0,2-1 6 16,-1-2-11-16,0 0 5 16,-4 0 0-16,-4 0-3 15,-2 0 9-15,4 0-6 16,9 0 8-16,9 0 18 15,7-2 4-15,-1 0-30 16,-3 2 0-16,-3 0-10 16,1 0 8-16,-6-1 2 15,-1-2 0-15,-10-5 6 16,-8-6-19-16,-9-4-1 16,-1-2-13-16,7 0 27 15,13 4 47-15,19 0-12 16,4-2-35-16,5-2-1 0,-2-4-6 15,-1-7 7 1,2-10-6-16,0-10 0 0,3-9-7 16,0-8 9-16,-3-6 4 15,3 0-14-15,-1 4 14 16,6 8-1-16,3 3 1 16,1 5 9-16,0-4-7 15,-3-7-2-15,-4 2 0 16,-2-5 4-16,2-1-11 15,4-9 7-15,9-12-8 16,7-16-9-16,0-5-33 16,16 4 45-16,4 0-5 0,-2 6 20 15,-2 4-5-15,-5 4-3 16,-7 9-2-16,-2 8 17 16,-2 5-17-16,0 8 18 15,0 2-18-15,0 3 10 16,5 6-19-16,1 1 9 15,4 4-4-15,5 2-2 16,7-2-6-16,10-2 11 16,5-9-1-16,4-6-1 15,-1-2 3-15,-9 6 0 16,-8 5 0-16,-13 15 13 16,-3 14-11-16,-3 10 9 15,1 8-10-15,-5 3 9 16,3-2-13-16,-3-3 3 15,4-2 0-15,0-5-7 0,0-2 9 16,1-1-2-16,-1 3 0 16,-2 10 6-16,1 3-16 15,0 4 10-15,-1 0-37 16,2 0-86-16,-4 0-159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2:44:49.357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1509 9566 11 0,'0'0'0'0</inkml:trace>
  <inkml:trace contextRef="#ctx0" brushRef="#br0" timeOffset="553.7272">1243 9680 198 0,'0'0'205'16,"0"0"-123"-16,0 0-28 15,0 0 14-15,0 0 3 16,0 0-53-1,-6 0-10-15,6-5-8 0,13-7-12 16,9-4 5-16,12-2-13 16,1-1 13-16,-1 4-3 15,-8 5 10-15,-3 3 0 16,-8 4-2-16,-3 3-13 16,-4 0 14-16,-1 0-7 15,3 0 2-15,-2 18-2 16,-1 8 9-16,-1 12-1 15,-4 12 14-15,-2 3-13 16,0 1 11-16,0 0-8 0,-10 0-3 16,-15 9 14-16,-13 7-13 15,-11 3 4-15,-6-3-3 16,1-10 4-16,16-17-1 16,18-21-6-16,14-14-9 15,6-6 2-15,0-2-47 16,0 0 11-16,31-19 36 15,13-14 7-15,10-12 15 16,4-5-15-16,2-1-8 16,2 0-5-16,3 3-79 15,-3 6-11-15,-8 4-55 16,-10 1-43-16</inkml:trace>
  <inkml:trace contextRef="#ctx0" brushRef="#br0" timeOffset="1049.4248">1908 9647 319 0,'0'0'83'15,"0"0"-33"-15,0 0 57 0,0 0-9 16,0 0-57-1,0 0-26-15,-31-2-15 16,22 2 0-16,4 0-9 0,0 0-1 16,3 0 8-16,0 0-3 15,2-9-13-15,0-8 8 16,0-5-41-16,4 0 19 16,15-1 31-16,0 6-12 15,6 2 11-15,-3 8-2 16,-1 2 8-16,-4 5-13 15,-1 0 9-15,-3 17 0 16,-7 19 3-16,-6 16-2 16,0 12 17-16,-13 12 8 15,-16 4-22-15,0 3 9 16,3-5-13-16,3-12-7 0,8-11 6 16,4-16-17-1,4-12 18-15,2-12-1 0,3-8-7 16,2-5 6-16,0-2-23 15,0 0-27-15,0 0 21 16,23-16 1-16,10-21 26 16,14-14 1-16,8-4-44 15,3-6-77-15,-4 3-39 16</inkml:trace>
  <inkml:trace contextRef="#ctx0" brushRef="#br0" timeOffset="1280.7667">2334 9547 223 0,'0'0'126'0,"0"0"-42"15,0 0 8-15,0 0-24 16,0 0-28-16,0 0-33 16,-36 106 30-16,24-50-15 15,8 0-18-15,4-7-5 16,0-12 1-16,9-10-29 15,20-12 5-15,14-10-8 16,15-5 2-16,13-17-33 16,0-17-84-16,-9-7-43 15</inkml:trace>
  <inkml:trace contextRef="#ctx0" brushRef="#br0" timeOffset="1491.7651">2521 9636 363 0,'0'0'26'16,"0"0"4"-16,0 0 52 15,0 0-15-15,-19 124 9 16,17-78-47-16,-4 6 23 16,-3 8-32-16,-7 7-12 15,-3 0-16-15,-4-6-26 0,5-10-67 16,5-17-75-1,6-15-123-15</inkml:trace>
  <inkml:trace contextRef="#ctx0" brushRef="#br0" timeOffset="1701.2122">2978 9784 527 0,'0'0'49'16,"0"0"-37"-16,0 0 29 16,-54 104 0-16,30-42-26 15,2 6-15-15,3 3-3 16,6-10-45-16,4-11-86 0,4-14-83 16,5-14-31-16</inkml:trace>
  <inkml:trace contextRef="#ctx0" brushRef="#br0" timeOffset="1906.6689">2737 9964 228 0,'0'0'167'0,"0"0"-160"16,0 0 26-16,0 0 27 15,0 0 3-15,0 0-8 16,127 21-9-16,-96 0 1 0,-2 1-33 15,-4 2-12 1,-1-4-4-16,-1-3-46 0,-2-12-89 16,2-5-118-16</inkml:trace>
  <inkml:trace contextRef="#ctx0" brushRef="#br0" timeOffset="2286.208">3276 9803 224 0,'0'0'206'0,"0"0"-183"15,0 0 28-15,0 0 18 16,0 0-20-16,0 0 10 16,-64-109-59-16,66 92-2 0,23 1-3 15,2 2-9 1,-1 6 14-16,0 2-1 0,-3 6 1 15,-1 0-11-15,-4 3 13 16,-4 22-2-16,-10 8 6 16,-4 15-4-16,-9 10 21 15,-26 14 0-15,-8 6-16 16,1 6 7-16,11-8-14 16,10-11-4-16,15-16 0 15,6-15-14-15,0-10 10 16,11-13-4-16,18-11-30 15,14-6 28-15,9-34 4 0,9-13 10 16,1-10 0-16,-4-6-48 16,-11-1-72-16,-11 4-89 15</inkml:trace>
  <inkml:trace contextRef="#ctx0" brushRef="#br0" timeOffset="2766.2356">3606 9691 53 0,'0'0'161'0,"0"0"-98"0,0 0 31 16,0 0 1-16,0 0-30 15,0 0-20-15,-33-14 1 16,33 8-8-16,0 3 9 16,0-6-46-16,0-1-1 15,15-3-2-15,14-1-16 16,7-1 18-16,2 3-1 16,-2 6 0-16,-7 4-5 15,-8 2 6-15,-7 0-7 16,-9 3 7-16,-5 29-14 15,0 14 14-15,-21 12 18 16,-10 14-17-16,-4-2 13 0,3 1-14 16,6-2 2-16,4-1 12 15,-1-6-13-15,7-10 36 16,6-13-28-16,7-12 0 16,3-4-17-16,0-9 8 15,5-6-18-15,13-8 8 16,8 0-31-16,5-20 9 15,8-25-1-15,-2-18-51 16,5-18-41-16,-3-9-85 16</inkml:trace>
  <inkml:trace contextRef="#ctx0" brushRef="#br0" timeOffset="3020.9627">3923 9513 280 0,'0'0'137'15,"0"0"-16"-15,0 0 5 16,0 0-69-16,0 0-42 16,0 0-7-16,-25 76-1 15,12-16 21-15,0 5-20 16,3-2 0-16,6-8-16 16,4-9 5-16,0-12-28 15,4-10 22-15,19-10-28 16,8-14 6-16,7 0-7 15,7-31 16-15,1-14-26 16,1-10-91-16,-9-7-5 16,-13-1-84-16</inkml:trace>
  <inkml:trace contextRef="#ctx0" brushRef="#br0" timeOffset="3215.6124">4090 9543 81 0,'0'0'154'16,"0"0"-70"-16,0 0-8 15,0 0 30-15,-49 142-40 16,49-94 0-16,0 3 3 16,0-2-48-16,0 1-6 15,0 6-15-15,0-1 6 16,-2 1-16-16,-5-5-22 0,-1-8-61 16,-2-9 3-16,3-7-179 15</inkml:trace>
  <inkml:trace contextRef="#ctx0" brushRef="#br0" timeOffset="6336.6551">1052 10694 176 0,'0'0'73'0,"0"0"-73"16,0 0 0-1,0 0 12-15,0 0 25 0,125 36-14 16,-85-31 19-16,7-2-16 16,-1 1-7-16,10 1 7 15,4-5-26-15,9 5 3 16,12-3 22-16,12 2-16 16,9 5 5-16,8-4-10 15,4 3 0-15,-3-2 9 16,0-4-12-16,8-2 9 15,10 0 13-15,7-16-7 16,2-12 1-16,3-4-14 16,-10-3 0-16,-4-2 0 15,-3 1-3-15,-12 0 0 16,-6 2 0-16,-13-1 6 16,-6 7-5-16,-7 1-1 15,-4-2 1-15,-9 3-2 0,-7 0 1 16,-12 2 0-16,-7 4 0 15,-10 6 7-15,-8 2-7 16,-12 6 0-16,-3 1 0 16,-3 4-4-16,-3-1 4 15,3 2 0-15,2-2-3 16,-1 2-1-16,1 0 2 16,2 0-27-16,2-2-82 15,-9 2-64-15</inkml:trace>
  <inkml:trace contextRef="#ctx0" brushRef="#br0" timeOffset="17052.065">7387 4154 19 0,'0'0'35'0,"0"0"-17"15,0 0-18-15,0 0-16 16</inkml:trace>
  <inkml:trace contextRef="#ctx0" brushRef="#br0" timeOffset="17770.3832">7387 4154 7 0,'58'-126'54'0,"-58"126"-2"16,0 0-9-16,0 0-38 16,0 0-5-16,0 0-12 15,-7 34 6-15,-18 18 6 16,-8 21 37-16,-11 17-7 16,-8 12 15-16,-6 8-26 15,-4 2 7-15,0 4-5 0,1 5-13 16,6 3-6-1,8-11-2-15,11-21 3 0,16-30-6 16,14-30 3-16,6-15-5 16,0-11 0-16,0-4 1 15,0-2 0-15,4 0 4 16,20 0 1-16,10-12 21 16,6-19-9-16,6-4-12 15,-3-6 10-15,-3 1-8 16,-9 5-2-16,-8 14 2 15,-12 9 0-15,-9 6 9 16,-2 6 0-16,0 0-7 16,0 0-1-16,0 0-4 0,0 0-7 15,-7 14 6-15,-15 8 1 16,-9 8 4 0,-3-2 15-16,-1-8-14 0,4-5 11 15,2-10-11-15,0-5 17 16,-3 0 17-16,-1-5-26 15,0-20 14-15,-3-7-5 16,-1-6-3-16,-4-3 3 16,-1-8-12-16,-1 1 13 15,1-2-3-15,4 0-20 16,3 3 9-16,0-1-9 16,4 6 3-16,0 10-6 0,5 6 4 15,6 12-1 1,6 6 0-16,9 6-6 0,5 2 5 15,0 0-78 1,0 0-73-16,10 16-66 0,10 6 86 16</inkml:trace>
  <inkml:trace contextRef="#ctx0" brushRef="#br0" timeOffset="18903.4595">18162 5548 424 0,'0'0'73'0,"0"0"-32"15,0 0 6-15,0 0-11 0,0 0-29 16,0 0 14-16,0 0-21 15,0 18-5-15,0-13 4 16,0 7-80-16,0 1-149 16,14-9-89-16</inkml:trace>
  <inkml:trace contextRef="#ctx0" brushRef="#br0" timeOffset="22421.2106">6190 11451 205 0,'0'0'121'0,"0"0"-49"16,0 0-16-16,0 0-55 15,0 0-1-15,0 0-2 16,0 0-12-16,0 0 14 0,25-9-3 16,-6 9-55-1,14 0-20-15,13 2-83 0</inkml:trace>
  <inkml:trace contextRef="#ctx0" brushRef="#br0" timeOffset="22827.6726">12478 11064 87 0,'0'0'333'0,"0"0"-333"16,0 0-51-16,0 0-206 0,0 0 179 16,0 0 68-16</inkml:trace>
  <inkml:trace contextRef="#ctx0" brushRef="#br0" timeOffset="23411.474">18860 11393 95 0,'0'0'0'15</inkml:trace>
  <inkml:trace contextRef="#ctx0" brushRef="#br0" timeOffset="27916.0513">31580 15115 141 0,'0'0'157'15,"0"0"-85"-15,0 0 10 16,0 0 30-16,0 0 0 15,0 0 6-15,0 0-40 16,-71-26-18-16,71 24-22 0,0 2-37 16,0 0 9-1,0 0-10-15,0 0 1 0,0-4-10 16,0-6 5-16,6-9-13 16,21-15 16-16,11-17-24 15,11-17 15-15,5-14-13 16,4-7-16-16,2-5 30 15,-2 10-10-15,-5 8 12 16,-2 9 4-16,-9 13-9 16,-8 10 11-16,-7 12-2 15,-7 4 3-15,-7 10 1 16,-3 6-1-16,-4 8 0 16,-4-1 6-16,0 5-2 15,-2 0 5-15,0 0-6 16,0 0 0-16,-8 0 1 15,-33 5-4-15,-16 17-2 0,-15 6-2 16,-1 6 1-16,10-3 2 16,14-6 1-16,20-5-15 15,12-9 9-15,11-4-34 16,6-7-1-16,0 0 32 16,0 0 6-16,0 0 3 15,0 0 0-15,27-12-13 16,18-9 8-16,13-4-11 15,3-7 16-15,5 6-7 16,-1 0 13-16,-3-1-10 16,-2 8 4-16,-8 3 0 15,-14 5 9-15,-16 8-6 16,-11 3-3-16,-9 0 16 0,-2 0-8 16,0 0 15-16,0 0-23 15,0 12 10-15,-4 20 5 16,-9 14-5-16,3 3-4 15,8-3-6-15,2-3-7 16,0-4-1-16,10-5-27 16,13-4-42-16,11-9-85 15,2-9-123-15</inkml:trace>
  <inkml:trace contextRef="#ctx0" brushRef="#br0" timeOffset="33465.7863">28618 15212 3 0,'0'0'42'0,"0"0"1"0,0 0-9 15,0 0-8-15,0 0-10 16,0 0 21-16,0 0 1 16,-36-65 18-16,36 63-20 15,0 2 3-15,0 0 13 16,0-4-16-16,0 4 6 16,0 0-5-16,-3 0-13 15,3 0 9-15,0 0-33 16,0 0 6-16,0 4-13 15,0 26 12-15,5 16-5 16,10 17 36-16,-1 13-11 16,-7 0 5-16,-5 4-18 15,-2-3-11-15,0-11 5 0,0-8-4 16,0-8-4 0,0-1-4-16,9-8-61 0,17-7-48 15,8-12-120-15</inkml:trace>
  <inkml:trace contextRef="#ctx0" brushRef="#br0" timeOffset="33819.2263">29065 15855 374 0,'0'0'86'0,"0"0"-66"0,0 0-6 16,0 0 5-16,0 0-1 16,0 0-18-16,-62-62 13 15,62 39-13-15,0 6-7 16,3-5 5-16,12 0-9 16,5 8 11-16,2 2-4 15,3 6 4-15,-3 6 14 16,-2 0-10-16,0 0 0 15,-4 0-4-15,-7 14 9 16,-1 7-2-16,-8 5 3 16,0 6 0-16,0 2 14 0,-11 1-20 15,1 3-8 1,2-6-26-16,8-5-132 0,8-13-139 16</inkml:trace>
  <inkml:trace contextRef="#ctx0" brushRef="#br0" timeOffset="34140.3211">29656 15851 327 0,'0'0'149'16,"0"0"-149"-16,0 0 0 15,0 0 92-15,0 0-33 16,0 0-41-16,-71 26-18 0,55-26 11 15,5 0-10-15,2 0-1 16,4-22-17-16,5-8-9 16,0-11-12-16,3 6 38 15,15 3-7-15,2 10 14 16,0 4-12-16,0 14 5 16,3 0-3-16,-2 4-3 15,2 0 0-15,1 8 5 16,-1 10 0-16,-4-1-21 15,0 2-29-15,-6 3-32 16,3 0-57-16,-3 0-5 16</inkml:trace>
  <inkml:trace contextRef="#ctx0" brushRef="#br0" timeOffset="34454.4367">29926 15950 86 0,'0'0'93'0,"0"0"-56"15,0 0 26-15,0 0 16 16,0 0-1-16,0 0-29 16,-9 4-5-16,-13-4-2 15,-3 0-38-15,3 0 11 16,4 0-13-16,7-17-2 16,6-5 7-16,5-6-7 15,2-11-6-15,30-5 3 0,6 1 1 16,0 5-5-1,-7 15 7-15,-2 0 0 0,-7 15 4 16,0 0-4-16,-4 8-3 16,0 0 2-16,-2 2-12 15,-5 21 7-15,-2 3-15 16,-7 11-2-16,-2 4-3 16,0-2-90-16,0-6-162 15</inkml:trace>
  <inkml:trace contextRef="#ctx0" brushRef="#br0" timeOffset="51103.9555">22089 10430 231 0,'0'0'128'16,"0"0"-73"-16,0 0 13 15,0 0 16-15,0 0-9 16,0 0-23-16,0 0-43 16,15-9 13-16,-15 9-7 15,0 0-14-15,0 0 13 16,0 0-14-16,0 0 0 16,0 0-1-16,0 0 3 0,0 0-5 15,0 0-6-15,0 0-23 16,0 0 32-16,-13 0-25 15,-14 0 15-15,-2 9-8 16,-7 2-26-16,1-1 40 16,8-2-16-16,2-2-14 15,9-2 32-15,8-2-12 16,3-2 14-16,3 2-2 16,2-2 5-16,0 3-10 15,0-3 7-15,0 0-17 16,0 3 14-16,0 6-20 15,0 6 23-15,0 9 6 0,4 6-5 16,3 10 12-16,-5 8-9 16,-2 8 0-16,0 1 22 15,0-3-22-15,-6-6-4 16,-3-9 0-16,-1-8-2 16,6-6 0-16,2-8-12 15,0-3-30-15,-3-7-61 16,-1-7-127-16</inkml:trace>
  <inkml:trace contextRef="#ctx0" brushRef="#br0" timeOffset="51343.9505">21754 10832 476 0,'0'0'86'0,"0"0"-86"16,0 0-6-16,0 0 6 16,113-44 32-16,-66 32-27 15,3 4-4-15,-4 0-1 16,-10 4-8-16,-5 4 5 16,-9 0-60-16,-9 0-55 15,-1 0-60-15</inkml:trace>
  <inkml:trace contextRef="#ctx0" brushRef="#br0" timeOffset="51585.1348">22295 10451 326 0,'0'0'192'0,"0"0"-114"16,0 0-34-16,0 0-44 15,0 0 3-15,0 0-1 16,0 92-2-16,0-21 51 16,0 1-49-16,0-4 3 15,-9-8-5-15,-1-10-40 16,3-10 15-16,5-8-32 16,2-10-43-16,0-9-42 0,9-12-100 15</inkml:trace>
  <inkml:trace contextRef="#ctx0" brushRef="#br0" timeOffset="52079.141">22494 10812 285 0,'0'0'168'0,"0"0"-127"16,0 0 6-16,0 0-47 15,0 0 13-15,0 0-9 16,29-111 6-16,-27 90-10 15,0 5 1-15,-2 6 2 0,0 4 38 16,0 6-28-16,0 0-2 16,0 0-5-16,-2 0 1 15,-13 0-13-15,-5 14 6 16,-3 6 0-16,-2 4-7 16,6 2 12-16,-1 0-5 15,7-2 0-15,3-1 6 16,8-4-11-16,2-1 5 15,0-2-17-15,0-6 13 16,16-6-42-16,13-4 15 16,4-1 12-16,7-22 15 15,0-6 0-15,-7 3 4 16,-8-3 0-16,-7 7-1 0,-7 6 2 16,-5 8-1-1,0 4 0-15,-4 2 6 0,-2 2 5 16,0 0-11-16,0 0-3 15,0 0 0-15,0 6-8 16,0 11 11-16,2 6 8 16,-2 1-8-16,0-1 9 15,0-4-9-15,2-7-13 16,2-4-16-16,9-8-61 16,12 0-33-16,6-20-3 15</inkml:trace>
  <inkml:trace contextRef="#ctx0" brushRef="#br0" timeOffset="52351.0791">23011 10208 214 0,'0'0'192'16,"0"0"-83"-16,0 0-11 16,0 0-51-16,0 0-41 15,0 0 4-15,-29 46-1 16,16 19 2-16,-1 13 17 15,1 6-21-15,-1 0-7 16,-1-6 0-16,-1-9 6 16,1-14-15-16,-3-12 6 15,3-13-24-15,1-10 3 16,5-8-31-16,7-7-8 16,2-5-26-16,0-3 35 0,6-31 30 15,26-18-217 1,13-21 112-16</inkml:trace>
  <inkml:trace contextRef="#ctx0" brushRef="#br0" timeOffset="52694.0817">23179 10182 59 0,'0'0'120'15,"0"0"9"-15,0 0-14 16,0 0-6-16,0 0-56 16,0 0-53-16,10-35-3 15,-10 78-8-15,-13 25 11 16,-13 17 44-16,-5 9-38 15,-1 0 3-15,3-7-9 0,5-13 3 16,8-19-10-16,7-20-3 16,7-15-17-16,2-15 17 15,0-2-18-15,0-3 14 16,0-3 4-16,13-26-2 16,14-14 10-16,-1-8-20 15,-5 3 22-15,-15 8 3 16,-6 9 9-16,0 9 27 15,-29 10-39-15,-18 6 11 16,-12 5-14-16,-5 1 6 16,10 0-1-16,8 7 2 15,17 10-4-15,12 0-22 16,15 1-94-16,2-2-38 16,33-5-47-16</inkml:trace>
  <inkml:trace contextRef="#ctx0" brushRef="#br0" timeOffset="53377.0983">23356 10580 62 0,'0'0'271'16,"0"0"-221"-16,0 0-50 15,0 0 0-15,0 0 1 16,0 0-2-16,-17 26-4 15,17-21-11-15,17-2 11 16,8-3-4-16,4 0 9 0,-2-10 0 16,-7-9 7-16,-11 5-4 15,-9 3 2-15,0 4-4 16,-2 5 10-16,-27 2-10 16,-15 0 0-16,-8 22 17 15,0 6 7-15,6 9 9 16,7 1-10-16,8-2-21 15,14-4 13-15,13-4-16 16,4-7 0-16,0-7 0 16,21-3-13-16,18-11 10 15,11 0-9-15,13-16 1 16,1-14 5-16,2-10-24 16,-4-6-7-16,-9 0-18 15,-8 7-53-15,-18 13 27 16,-16 15 81-16,-9 8 58 0,-2 3 48 15,0 0-35-15,0 0-6 16,0 0-47-16,0 8-12 16,0 15 21-16,-4 3 5 15,-5 1-19-15,2 2-3 16,0-5-6-16,1-4-4 16,3-10 0-16,1-3-14 15,2-7 2-15,0 0-11 16,0 0 21-16,0 0 2 15,11-20 8-15,14-9-7 0,4 0-2 16,-7 10 2-16,-9 9 4 16,-11 8 18-16,-2 2-18 15,0 0-3-15,0 0-2 16,5 17 0-16,-2 9 20 16,-3 6-1-16,4 2 4 15,0-2-23-15,7-6-3 16,5-5 0-16,4-5-50 15,7-7-49-15,2-9-60 16</inkml:trace>
  <inkml:trace contextRef="#ctx0" brushRef="#br0" timeOffset="54339.5489">24012 10455 300 0,'0'0'114'0,"0"0"-24"15,0 0-15-15,0 0 18 16,0 0-39-16,0 0-18 16,-2-18-6-16,0 18-26 15,-17 18-8-15,-10 22 0 0,-10 22 4 16,-9 14 5-16,6 6-5 15,9-1 0-15,8-5-2 16,12-12 2-16,11-10 0 16,2-12-20-16,0-10-22 15,15-13 31-15,8-6-34 16,12-12-11-16,10-1 12 16,10 0-32-16,3-21-33 15,-6-8-111-15</inkml:trace>
  <inkml:trace contextRef="#ctx0" brushRef="#br0" timeOffset="54622.5372">24328 10633 224 0,'0'0'195'16,"0"0"-110"-16,0 0-34 15,0 0 1-15,0 0 3 16,0 0-9-16,16-19-46 16,-9 29 5-16,4 21-7 15,0 12 4-15,-4 8 8 16,-7 7 3-16,0 3-5 16,-25-1-7-16,-11-2 0 0,-8 0 4 15,-5-5-10-15,-7-5-1 16,2-6-64-16,4-8-82 15,0-15-130-15</inkml:trace>
  <inkml:trace contextRef="#ctx0" brushRef="#br0" timeOffset="59450.3179">19190 14985 326 0,'0'0'113'0,"0"0"-59"15,0 0-53-15,0 0-1 16,0 0 0-16,0 0 0 16,0 0 3-16,9 58-1 15,25-14 18-15,10 14 3 16,21 9-9-16,13 11 12 15,18 6-6-15,10 4-1 16,17 2-2-16,9-9-14 16,13-9 21-16,20-10-20 15,13-13 6-15,16-24 12 16,20-15-16-16,14-10 5 0,8 0 1 16,-5-22-11-16,-15 0 14 15,-12-1-15-15,-15 0 3 16,-9-11-6-16,-8-6 9 15,-5-9-6-15,5-9 2 16,15-10 6-16,16-3-11 16,11-4 3-16,-6 11 0 15,-15 7-6-15,-32 12 5 16,-36 0-17-16,-31 3 10 16,-30 0 8-16,-13 2 8 15,-10 0-2-15,-8 4-6 16,-6 8 8-16,-10 5-8 15,-1 11 0-15,-9 3 0 0,-3 5 4 16,-2 4-11-16,-2 0 7 16,0 0-2-16,0 0-5 15,0 0-1-15,0 0 5 16,0 0 1-16,0 0-21 16,0 0 15-16,0 0-6 15,0 0 8-15,0 0 3 16,0 0-20-16,0 0-2 15,0 0 5-15,0 0 7 16,0 0 8-16,0 0 5 16,0 0-8-16,2 0 8 15,0 0-43-15,6 0-35 16,-2 8 38-16,3 9-29 0,-7 2-50 16,-2-1-72-16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2:46:12.3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1874 7657 4 0,'0'0'22'0,"0"0"9"15,0 0 41-15,0 0 16 16,0 0-28-16,0 0-5 16,0 0-6-16,-2 0 6 15,2 0-4-15,0 0-17 16,0 0-21-16,0 0-13 16,0 0 0-16,0 0-10 0,0 0-7 15,0 0-3 1,0 3-7-16,0 1-5 0,13 3 13 15,10 8 16-15,12-1 3 16,19-2 0-16,15-4 1 16,16-4 5-16,8-4-4 15,9 0 3-15,2 0 14 16,0 0-16-16,-1-2-3 16,-7-6 3-16,-7-3 0 15,-7-2-5-15,3-6 5 16,4-2-6-16,9-7 3 15,1 2-7-15,-8-3-3 16,-16 5-12-16,-19 9 12 16,-20 3 7-16,-18 7 0 15,-12 4 6-15,-6 1-1 0,0 0 0 16,0 0 7 0,0 0 1-16,0 0-5 0,0 0-5 15,0 0 0-15,0 0-13 16,0 0-22-16,3 0-47 15,7 0-60-15,2 0 54 16</inkml:trace>
  <inkml:trace contextRef="#ctx0" brushRef="#br0" timeOffset="8926.6013">5785 9046 153 0,'0'0'25'0,"0"0"-21"15,0 0 1-15,0 0 13 16,0 0-7-16,0 0-11 16,0 0-11-16,0 11-5 15,0-11-25-15,8 3-17 0,3-3-15 16</inkml:trace>
  <inkml:trace contextRef="#ctx0" brushRef="#br0" timeOffset="9455.6529">5882 8891 18 0,'0'0'201'16,"0"0"-183"-16,0 0-11 16,0 0 15-16,0 0 14 15,0 0-19-15,-9-5-17 16,9 5-11-16,0 0-28 16,5 23 7-16,12 5 32 15,6 4 0-15,2 2 1 16,4 1 0-16,4-4 7 15,15-4 0-15,15-8 7 16,11-3 17-16,13-3 19 16,0-3-47-16,7-2 1 0,1-4 2 15,1-2-5 1,2-2 1-16,-2 0-3 0,2 0-9 16,2-24-4-16,0-10 5 15,1-15-7-15,-1-2 6 16,-10-4 9-16,-15 6 1 15,-17 8-1-15,-17 11 4 16,-17 10-3-16,-6 6 2 16,-12 4 2-16,-1 6 4 15,-3-1 9-15,-2 4 2 16,0-1-14-16,5 2-6 16,2-2-48-16,5 0-106 0,7 2-27 15</inkml:trace>
  <inkml:trace contextRef="#ctx0" brushRef="#br0" timeOffset="14569.914">4003 10513 53 0,'0'0'26'16,"0"0"-26"-16,0 0 2 0,0 0 5 15,0 0-2-15,0 0-5 16,0 0 1-16,21 9 4 16,-15-7-1-16,3-2-3 15,-3 1 2-15,1-1 0 16,-2 2-3-16,-1-2 1 16,-2 2-1-16,1-2 1 15,-1 2-1-15,0-2 1 16,-2 0 1-16,2 0 0 15,-2 0 4-15,2 0 1 16,2 0-2-16,6 0 3 16,9 0 8-16,13 0 9 15,24 0 9-15,22 0 18 0,20 0-14 16,18 0-17-16,11 0-6 16,4 0-14-16,3 4 2 15,-5 9-3-15,-4-6-2 16,-7-2 2-16,-2-5 0 15,1 0 2-15,-4 0-1 16,-2-10 1-16,1-5-2 16,1 2 0-16,5-6 1 15,1 1 2-15,-3-2-3 16,-9-1 0-16,-9 0 0 16,-9-1 1-16,-9 2 0 15,-8-1 0-15,-12 4 5 16,-14 2 0-16,-3 1-2 15,-7 2-2-15,-5 3 0 0,-4-2-2 16,0-1 6-16,-1-4 4 16,0 2-3-16,-3-2 1 15,-5 7 9-15,-7 1-4 16,-5 4-2-16,-3 1 2 16,2 1 0-16,1-2-5 15,3 0-7-15,2-1-1 16,3 1 0-16,1-2 0 15,1-1-1-15,-3 3 1 16,-4 0 0-16,-4 3 1 16,-5 1-1-16,0 0 1 15,0 0 0-15,0 0 0 16,0 0-1-16,0 0-4 0,0 0-51 16,0 0-121-16</inkml:trace>
  <inkml:trace contextRef="#ctx0" brushRef="#br0" timeOffset="26603.2053">4353 12789 54 0,'0'0'75'16,"0"0"9"-16,0 0-4 15,0 0-21-15,0 0-11 16,0 0-14-16,0 0-13 0,-51-36-4 16,51 36-17-1,0 0-1-15,0 0-3 0,0 0 4 16,0 0 1-16,0 0 2 15,0 0-1-15,0 0 1 16,0 0 3-16,0 0 1 16,0 0 3-16,0 0-7 15,0 0-3-15,0 0-1 16,0 0-1-16,0 0 0 16,0 0-3-16,0 0-7 15,0 0-15-15,0 0 2 16,13 0 18-16,7 5 7 0,5 2 1 15,4 5 0 1,0 0 0-16,-1 3-1 0,1-3 3 16,-4 2-3-16,0-1 0 15,-3-1 0-15,-2 0-1 16,2 2 1-16,-1 1 1 16,5-2-1-16,8 3 0 15,3 0 1-15,11-3 1 16,2-3-2-16,8 0 0 15,2-2 0-15,-1 0 0 16,-1-2 0-16,-5 2 0 16,1 2 0-16,-3 0 0 15,0 2-2-15,3 0-3 16,2 2-1-16,3-1-10 16,9-1 13-16,5 2 2 15,1-2 1-15,1-1 0 16,2 1-2-16,0 0 0 0,4-1 2 15,6 2 0-15,2-3-3 16,2-3 3-16,-1 2 0 16,-2 0-1-16,6 1 1 15,0-1 0-15,4-1 0 16,0 2 0-16,-1-3 0 16,2 0 1-16,-5 0 0 15,-3-6-1-15,-7 4 2 16,-1-4-1-16,-2 3 2 15,-2-4 3-15,4 3-2 0,6-3-3 16,2 0 5 0,5 0 1-16,2 0-5 0,-11 0-1 15,-4 0 1-15,-12 0-1 16,-3-3 4-16,-4-2 3 16,3-3 7-16,6 1-7 15,1 0-2-15,-1 0 1 16,1-1-4-16,-9 3-2 15,-7-2 1-15,-5-1 1 16,-6 1-3-16,-3-6 7 16,1 1 10-16,-3-4 9 15,3 0 8-15,4-1-16 16,0 2-4-16,0 1-5 16,0-1-5-16,-4 1-2 0,-3 5 1 15,1-2-2-15,3-1 1 16,8-5 6-16,6 0-1 15,2 2-7-15,-1 1 3 16,-5 2-1-16,-8 2-2 16,-3 0 0-16,-3-1 1 15,-2 1 1-15,1-4-1 16,-2 1 4-16,1-4-1 16,1 3-1-16,-5 3 1 15,-5 0-2-15,-7 6 3 16,-1 0-3-16,-10 1-1 15,-2 3 0-15,-7-1 3 16,-1 2 4-16,-1 0 9 0,-2 0 5 16,0 0-1-16,0-2-5 15,2 2-2-15,1 0-7 16,-1 0-2-16,-2-3-1 16,0 3-1-16,0 0 0 15,0 0-1-15,0 0-2 16,0 0 1-16,0 0 1 15,0 0-1-15,0 0 3 16,0 0-2-16,0 0 1 16,0 0-2-16,0 0-1 15,0 0-1-15,0 0 0 16,0 0 1-16,0 0-1 16,0 0-7-16,0 0-19 0,2-4-34 15,4-3-32-15,8-6-40 16,-3-4-105-16</inkml:trace>
  <inkml:trace contextRef="#ctx0" brushRef="#br0" timeOffset="33388.4253">1985 14594 6 0,'0'0'72'16,"0"0"-71"-16,0 0 7 15,0 0 46-15,0 0 18 16,0 0 9-16,0 0-17 15,0-7-19-15,2 7-14 16,-2 0-20-16,4 0-11 16,-2 0-4-16,0 0-7 15,0 0-2-15,0 0 3 0,5 0 3 16,3 0 1-16,9 7 6 16,5 13 0-16,5 4 0 15,7 10 0-15,8 6 1 16,18 0 0-16,21 3 7 15,29 5 43-15,23-4-9 16,19-2-7-16,14-4-21 16,6-10-12-16,1-3-2 15,8-8 0-15,-4-7-1 16,-7-10-9-16,-8 0 1 16,-1-16 3-16,-9-7 5 15,-2-3 1-15,-11-6 4 16,-8-2 3-16,-4 1-1 15,-2-4-4-15,1 2-1 16,-11-6-1-16,-7 5 3 0,-15 5-3 16,-14 4 1-16,-21 5 0 15,-16 8-1-15,-17 2 0 16,-11 4 8-16,-7 2 3 16,2-7 6-16,0 4 1 15,2-5-4-15,-1 2-2 16,-3 1-4-16,-3 8 3 15,1-3-3-15,-1 0-6 16,2 2-2-16,-2 2 0 16,3-3-6-16,2 5 3 15,0-5 3-15,2 3-1 16,-1 0-1-16,-6-1-3 0,-1 3-2 16,-3 0 2-16,-2 0-1 15,0 0 3-15,0 0 0 16,0 0-2-16,0 0-11 15,0 0-18-15,2 0-40 16,2 0-53-16,4 0-8 16</inkml:trace>
  <inkml:trace contextRef="#ctx0" brushRef="#br0" timeOffset="38138.0618">19078 6573 195 0,'0'0'109'0,"0"0"-76"16,0 0 5-16,0 0-6 15,0 0 19-15,0 0 3 16,0 0-15-16,-8-22-19 15,8 22-15-15,0 0-5 16,0 0-1-16,0 0-2 16,0 0-4-16,0 0-3 15,0 0 1-15,0 0 4 0,0 0 1 16,0 0-2-16,0 0 0 16,0 0-6-16,8 10 5 15,19 7 7-15,12 6 1 16,14 7 0-16,7 6-1 15,10 0 3-15,3 4-3 16,5-4 1-16,6-3 0 16,5-3 0-16,10-4 2 15,3-6-2-15,8-2 2 16,7-4 2-16,11-2-4 16,8 0 1-16,9 0 1 15,0-3-3-15,-1 2-3 16,1-3 3-16,-4 0 0 15,-6 0-1-15,-7-2 1 16,-5-1 0-16,-1 0 1 0,1-1 1 16,2 0-2-1,2 3 3-15,2-4-3 0,3 1 0 16,-3-4 0-16,-7 0 0 16,-5 0 0-16,1 0-2 15,4-13 2-15,12-1 0 16,6-3-1-16,5-1-5 15,-2-2 1-15,-10 4 4 16,-10 0 1-16,-10 1 0 16,-1 10 0-16,2-1 0 15,7 3-1-15,-3 3 0 16,-5-7-1-16,1-1 1 0,2-2 0 16,6-6-1-16,1-4 0 15,-9-2-2-15,-14-1 4 16,-13 8-1-16,-10 0 1 15,-7 3 0-15,-10 0 0 16,-7 2 1-16,-6 0-1 16,-7-2 1-16,-1 0-1 15,-1-4 2-15,-3 4 1 16,3-1-2-16,2 2 0 16,2 3 0-16,0-2-1 15,-5 4 0-15,-11 2 0 16,-6 2 0-16,-9 2 0 15,-4 0 3-15,0 0 0 0,-7 0 2 16,2 0 1 0,-2 0-2-16,0 0 1 0,0 0 1 15,0 0 7-15,0 0-3 16,0 0-6-16,0 0-2 16,0-2-1-16,0 2 1 15,0 0-2-15,0 0-2 16,0 0-8-16,0 0-10 15,0 0-15-15,0 0-31 16,0 0-45-16,0 0-61 16</inkml:trace>
  <inkml:trace contextRef="#ctx0" brushRef="#br0" timeOffset="42148.9534">23758 8756 45 0,'0'0'74'16,"0"0"-6"-16,0 0 6 16,0 0-4-16,0 0-43 15,0 0-27-15,0 0-10 16,-2-5 4-16,2 5-3 16,0 0 3-16,0 0-6 0,0 0-5 15,0 0 5 1,0 12 11-16,9 7-1 0,13 6 2 15,7 3 2-15,11 0 5 16,6 0 5-16,8-1-8 16,4-8 1-16,4-1-1 15,-1-2 4-15,1-4-3 16,0 0-2-16,-1-4 1 16,-1-1-2-16,0-4 1 15,-2 1-3-15,-4-2 1 16,-8-2-1-16,-3 0 0 15,-5 0 0-15,-3 0 1 16,-1 0 3-16,-1 0-1 16,1-2-1-16,-3-4 0 15,-3 2-1-15,-3-1 1 0,-5 0-1 16,-3 1 4-16,-9 3 5 16,1-1 0-16,-5 0 2 15,-2 2-6-15,0 0-4 16,4 0-2-16,-4 0 0 15,-2 0 0-15,2 0-2 16,-2 0 1-16,0 0 1 16,0 0 3-16,0 0-1 15,0 0 6-15,0 0 4 16,0 0-8-16,0 0-1 16,0 0-3-16,0 0 1 15,0 0 0-15,0 0-1 0,0 0-1 16,0 0-6-1,0 0-5-15,0 0-5 16,0 0-7-16,0 0-23 0,0 0-35 16,0 0-54-16</inkml:trace>
  <inkml:trace contextRef="#ctx0" brushRef="#br0" timeOffset="44097.7119">28466 8715 192 0,'0'0'172'16,"0"0"-114"-16,0 0-32 0,0 0 18 16,0 0 31-16,0 0-20 15,0-7-21-15,0 7-20 16,0 0-12-16,0 0-2 15,0 0-5-15,17 0-14 16,28 7-5-16,29 13 24 16,27 3 4-16,23 0-1 15,18-3-1-15,10-2-1 16,9-6-1-16,-3-6-13 16,2-4 0-16,-4-2 3 15,-4 0 2-15,-7 0-4 16,-16-11 0-16,-19 4 5 15,-25-5 6-15,-25 5 1 0,-23 2 1 16,-18 1 2 0,-11 2-1-16,-6 2 1 0,-2 0-1 15,0 0 2-15,0 0-2 16,0 0-2-16,0 0-1 16,0 0-9-16,0 0-43 15,3 0-54-15,-3 0-40 16,0 0 49-16</inkml:trace>
  <inkml:trace contextRef="#ctx0" brushRef="#br0" timeOffset="45679.5422">28676 9717 188 0,'0'0'135'0,"0"0"-51"16,0 0-7-16,0 0 3 15,0 0-7-15,0 0-26 16,-8-16-47-16,8 16-17 16,0 0-21-16,0 0 7 0,0 0-1 15,25 6 7 1,24 13 25-16,27 7 7 0,25 1-2 15,26-3 8 1,31-2-11-16,22-1 5 0,19-7-7 16,13-2-14-16,-6-1-3 15,-5 1-23-15,-14-1 12 16,-19-1 11-16,-26-7-2 16,-21 2 6-16,-16-3 10 15,-16-2-1-15,-9 0 4 16,-13 0 8-16,-6 0-3 15,-19 0-4-15,-11 0 0 16,-9 0 0-16,-11 0 0 16,-4 0 2-16,-5 0-3 15,-2 0-1-15,0 0-3 0,0 0-33 16,0 0-168 0</inkml:trace>
  <inkml:trace contextRef="#ctx0" brushRef="#br0" timeOffset="73107.124">19026 13939 85 0,'0'0'56'15,"0"0"-11"-15,0 0-12 16,0 0 16-16,0 0-18 16,0 0-31-16,0 0-10 15,0 0 10-15,52-9 29 16,-4 15-7-16,12 6 2 16,16 2 9-16,22 4 5 15,22-1 1-15,28-3-2 0,29-4-9 16,31-9-14-1,26-1-8-15,15 0-6 0,17 0 0 16,2-1-10-16,1-18 1 16,-6-1-4-16,-4 0-1 15,-12-6-1-15,-17 2 5 16,-12-5-4-16,-24 2 5 16,-22 3 0-16,-20 0-14 15,-23 4-3-15,-22 4 1 16,-23 3 19-16,-16 6 1 15,-20 1 0-15,-17 2 5 16,-12 0 0-16,-11 4 3 16,-6 0 2-16,-2 0 11 0,0 0 3 15,0 0-7 1,0 0-9-16,0 0 1 0,0 0 0 16,0 0-4-16,0 0 0 15,0 0-22-15,2 0-32 16,5 0-34-16,-4-3-25 15</inkml:trace>
  <inkml:trace contextRef="#ctx0" brushRef="#br0" timeOffset="118382.3273">12306 2276 458 0,'0'0'1'15,"0"0"-1"-15,0 0-50 16,0 0 26-16,0 0 24 16,0 0 12-16,0 0-2 15,-29 113-7-15,21-74 9 16,-1 3-11-16,0 14 15 15,-9 19 8-15,-7 25 8 16,-10 29-8-16,-7 26-8 16,-5 16-4-16,-3 11-6 15,4 0-3-15,4-18-1 16,10-18-2-16,6-23 2 16,10-30-2-16,5-18 0 0,7-21 0 15,4-16-2 1,0-16-2-16,0-10-1 0,0-10-43 15,0-2-60-15,13-24-24 16,14-26-107-16</inkml:trace>
  <inkml:trace contextRef="#ctx0" brushRef="#br0" timeOffset="119439.1354">12324 2406 41 0,'0'0'121'15,"0"0"-88"-15,0 0-3 0,0 0 22 16,0 0 14-16,0 0 7 15,5-14-35-15,-3 14-6 16,14 0-31-16,17 0 5 16,28 0-7-16,30 0 1 15,29 0 0-15,28 0-5 16,27 0 6-16,26-10-1 16,17-9 0-16,25-2 0 15,12-5-4-15,1-2 2 16,-2 1-9-16,-18 5-15 15,-20 9-21-15,-26 9 32 16,-25 4-3-16,-32 0 11 16,-32 16 4-16,-28 7 3 0,-21 5 0 15,-16 9-5 1,-10 5 5-16,-10 6 0 0,-5 12-1 16,-6 10 7-16,-5 6-6 15,0 7 0-15,0 1 0 16,0 2-3-16,0 2 3 15,13 1 0-15,0 1 0 16,0-2 10-16,4 1-11 16,-5-1 1-16,2 7 0 15,-1 4 0-15,1-9 1 16,-3-6-1-16,-2-17 0 16,-5-11 2-16,-4-1-3 0,0-6 1 15,-2 6 0 1,-18-2 11-16,-4-3-9 0,-1-11 2 15,2-13 5-15,4-13-2 16,-8-4 5-16,-11-6 10 16,-13 0 14-16,-23 1-3 15,-18 0-27-15,-18 2 10 16,-20 2-6-16,-10 1 3 16,-10 0-11-16,-6-1-2 15,-9 0 0-15,-10-4-5 16,-18-4 5-16,-12 0-9 15,-9 0-4-15,-4 0-7 16,18-6 20-16,26-2 13 0,22 5-1 16,18 0-11-16,9 1 5 15,-6-2-12-15,2-6 3 16,-1-4 3-16,-2-2 12 16,3-2-12-16,9 2 0 15,10 2 7-15,23 2-3 16,21 5-2-16,15 0 22 15,12 5-24-15,6-2 2 16,8 1-2-16,6 2 0 16,5-2-5-16,10 3 5 15,4 0-3-15,0 0-34 16,0-1-19-16,0-8-7 16,6-4-148-16</inkml:trace>
  <inkml:trace contextRef="#ctx0" brushRef="#br0" timeOffset="120819.5474">12341 3007 19 0,'0'0'122'0,"0"0"-112"16,0 0-7-16,0 0 13 15,0 0 25-15,0 0 9 16,-6 0-6-16,4 0-6 16,2 0-12-16,0 0 1 15,0 0-19-15,0 0-4 16,0 0-4-16,0 0-4 0,16 0 2 16,26 0 2-16,21 9 0 15,21-5 13-15,14-3-13 16,10-1-13-16,3 0 9 15,-2-5-33-15,-3-9 14 16,-9 1 5-16,-5-1-17 16,-1 2 19-16,-6 0-9 15,-8 2 9-15,-10 0 11 16,-13 6 4-16,-14 4 1 16,-16 0 10-16,-7 0-7 15,-11 0 3-15,-2 4-4 16,-4 14-2-16,0 10 21 15,0 11 0-15,0 7 1 16,-6 12-9-16,-8 7-12 16,1 13 15-16,2 1-15 0,4 6 3 15,7-5-4-15,0-4 4 16,3-6-4-16,16-11 0 16,6-12 3-16,4-6-2 15,-2-11-1-15,0-9 0 16,-8-2-1-16,-3-7 5 15,-9-5-4-15,-3 0 0 16,-4-5 0-16,0 0-3 16,0 0 3-16,-6 5 0 15,-23-2 32-15,-13 2-1 0,-14-4-12 16,-9-3-2 0,-11 0-14-16,-18-3 8 0,-12-12-11 15,-17-2 0 1,-11 2-1-16,-9 1 4 0,3 2-3 15,2-2 6-15,8 4-4 16,12 3 33-16,2 4-35 16,5 3-1-16,0 0-4 15,1 0 7-15,6 0-2 16,6 0 0-16,11 0 0 16,10-2 9-16,25 0-8 15,13 2 5-15,22-3 5 16,9 3-8-16,8 0-6 15,0 0-7-15,0 0 1 16,0-2 6-16,0 2-15 0,0 0-10 16,8 0 8-1,0 0-8-15,-3 0-28 0,-3 0-23 16,-2 0-2-16,0 0 24 16,0 0-7-16</inkml:trace>
  <inkml:trace contextRef="#ctx0" brushRef="#br0" timeOffset="123490.9464">12434 3514 0 0,'0'0'31'16,"0"0"-11"-16,0 0-16 15,0 0-4-15,0 0-2 16,0 0-10-16,0 0-15 15,53-26 13-15</inkml:trace>
  <inkml:trace contextRef="#ctx0" brushRef="#br0" timeOffset="125611.2529">13053 3341 123 0,'0'0'21'0,"0"0"29"16,0 0 29-16,0 0-15 16,0 0-14-16,0 0-24 15,0 0 14-15,0 0-1 16,0 0-27-16,0 0 8 15,0 0-20-15,0 0 1 16,0 0 1-16,0 0-1 16,0 0-1-16,0 0 0 15,0 0-2-15,0 0-4 16,0 0 6-16,0 0-8 0,0 0 3 16,9-10-5-16,3 2 10 15,1-5 0-15,5 1-13 16,-1-2 8-16,1 3 0 15,0 1-6-15,0-1 3 16,0 3 3-16,-3 1 5 16,1-1 0-16,-1-1 2 15,-1 3-7-15,2 0 5 16,-3 3 0-16,0-4-5 16,0 3 9-16,-3 2-4 15,-1 1 0-15,-3-2 3 16,4 3-5-16,-2-3 2 15,3 3 0-15,-1 0-4 16,3-1 8-16,0-1-4 16,-2 2 0-16,0 0 1 0,1 0-2 15,-6 0 1-15,1-2 0 16,-3 2 0-16,-2 0 5 16,0 0-5-16,1 0 0 15,1 0 2-15,1 0-1 16,0 0-1-16,1 0 0 15,0 0-2-15,-1 0 4 16,-1 0-2-16,1 0 0 16,-5 0 4-16,3 0-8 15,-3 0 4-15,0 0 0 16,2 0-5-16,0 0 5 16,2 2 0-16,0 4 0 15,-1 0 2-15,-1 0-4 16,0 0 2-16,2 2 0 0,-1-5-3 15,2 4 8-15,-5-2-5 16,2 3 0-16,-2-1 1 16,0 1-7-16,0 0 6 15,0 0 0-15,0-1-2 16,0-2 3-16,2-1-1 16,-2 3 0-16,0-4 6 15,0 5-12-15,0 3 6 16,0 0 0-16,0-1-4 15,0 3-3-15,0-1 7 16,-6-2-6-16,0-2 5 0,0-3-6 16,1 0 6-1,-1-3 1-15,2 0-1 0,-1 2-3 16,-2-3 4-16,3 1 0 16,-3 3 5-16,-1-3-6 15,-2 0 1-15,-3 1 0 16,-5 0 2-16,-2 1 3 15,-7 0-2-15,-2 2-3 16,-4-3 1-16,0 4-2 16,2-3 1-16,6-3 0 15,9 4 0-15,3-5 6 16,6 2-6-16,3 0 0 16,1-2 4-16,3 0-11 15,0 0 7-15,0 0-4 0,0 0 4 16,0 0-11-16,0 0 11 15,-7 0-2-15,5 2 2 16,-4-2 2-16,2 2 1 16,1-2-3-16,-1 0 4 15,2 0 0-15,-1 0 0 16,1 0-4-16,-1 0 1 16,1 0-5-16,0 0 5 15,2 0-1-15,-2 0 0 16,2 0-41-16,0 0-56 15,-2 4-71-15</inkml:trace>
  <inkml:trace contextRef="#ctx0" brushRef="#br0" timeOffset="128200.0926">13138 3618 24 0,'0'0'31'0,"0"0"9"15,0 0-12-15,0 0 8 16,0 0-20-16,25 107 1 16,-23-89-9-16,0 1-1 15,1-3-5-15,-3-2-2 16,4-1-3-16,-2-6 1 16,0-2-32-16,0-2-57 15</inkml:trace>
  <inkml:trace contextRef="#ctx0" brushRef="#br0" timeOffset="128551.9691">13192 3534 182 0,'0'0'162'16,"0"0"-135"-16,0 0 51 15,0 0 31-15,0 0-52 16,0 0-12-16,0 0-33 16,-3-11-5-16,3 11-5 15,0 0-2-15,0 0-8 16,0 0 4-16,0 8-15 16,0 18 19-16,0 12-8 0,0 5 17 15,3-4-12-15,-1-3 3 16,3-3 0-1,-1-8-2-15,-2 0 7 0,4-7-5 16,1-2 0-16,-2-4 5 16,2-4-15-16,-5-4 4 15,2-2-59-15,-2-2-52 16,0 0-103-16</inkml:trace>
  <inkml:trace contextRef="#ctx0" brushRef="#br0" timeOffset="129173.4689">13147 3921 203 0,'0'0'91'15,"0"0"-80"-15,0 0 9 16,0 0 70-16,0 0-36 16,0 0-45-16,-27 0 14 0,14 0-15 15,-3 0 1-15,-1 0-3 16,1 0-2-16,1-3-4 15,-1 1 0-15,3 0-3 16,-1 2-1-16,3 0 4 16,2 0-1-16,2 0-5 15,3 0 6-15,4 0 0 16,0 0-1-16,0 0 2 16,0 0-6-16,0 0 5 15,0 0 0-15,0-2 22 16,0-6-9-16,0-7 30 15,0-4-37-15,0-9 3 0,0 0-4 16,2-2-5 0,-2-5 0-16,2 2-2 15,0-3 2-15,-2 1 0 0,0 3-2 16,0 4 8-16,0 6-10 16,0 2 4-16,0 4 0 15,3 0-5-15,-1-2 10 16,0 1-5-16,3 0 0 15,-5 3 3-15,2 1 1 16,-2 6-2-16,0 5 1 16,0 0 1-16,0 2-4 15,0 0-9-15,2 0-105 16,-2 2-284-16</inkml:trace>
  <inkml:trace contextRef="#ctx0" brushRef="#br0" timeOffset="130126.3912">12723 3567 131 0,'0'0'76'0,"0"0"-38"16,0 0 49-16,0 0-39 0,0 0 18 15,0 0-17-15,-10-46 0 16,10 45 8-16,-3 1-44 15,3 0-13-15,-2 0-4 16,0 14-28-16,-5 21 20 16,0 14 11-16,3 9 2 15,2-4-1-15,2-9 0 16,0-4 0-16,0-7-1 16,0-4 9-16,0-8-8 15,4-3 0-15,3-8 0 16,-3-5 2-16,-4-3-2 15,0-3 0-15,0 0 17 0,0 0-15 16,0 0 14 0,0 0-5-16,-7 0-5 0,-15 0 18 15,-6 0-24-15,-7 0 0 16,4 0-1-16,0 0 4 16,-2 0-10-16,2 0 7 15,-1 0 0-15,8 0-4 16,2 0 4-16,6 0 0 15,7 0 8-15,3-3-3 16,4-1 3-16,2-2 2 16,-3-4-9-16,3-6 3 15,0-4-4-15,0-6-7 16,3-2-1-16,8 0-10 16,-1-1 18-16,0 1 0 15,-1 2 5-15,-1-2-10 0,4-4 5 16,-1 0 0-16,-3-1 0 15,1 7-1-15,-4 3 1 16,0 7 0-16,-3 3 1 16,0 4-1-16,0 3 8 15,-2 4-8-15,2 2 3 16,-2 0 1-16,0 0-6 16,2 0 2-16,-2 0-1 15,0 0-8-15,0 0 5 16,5-2-18-16,4-2-34 0,4 1-25 15,6 0 18 1,-9 3-121-16</inkml:trace>
  <inkml:trace contextRef="#ctx0" brushRef="#br0" timeOffset="134183.5593">14522 3387 349 0,'0'0'90'16,"0"0"-61"-16,0 0 29 15,0 0 25-15,0 0-43 0,0 0-34 16,0 0 3 0,5-6-9-16,-5 6-2 0,3 0 0 15,-1 19-12-15,2 16 12 16,0 9 2-16,1 8 0 15,-1 2 4-15,2-1-2 16,2-7-2-16,3-9 0 16,3-4-2-16,3-9-1 15,8-9-30-15,6-6-62 16,2-9-44-16,0-2-139 16</inkml:trace>
  <inkml:trace contextRef="#ctx0" brushRef="#br0" timeOffset="134865.4918">14516 3392 5 0,'0'0'367'0,"0"0"-344"15,0 0-17-15,0 0-4 16,0 0-2-16,0 0 0 16,11 0-16-16,21 0 16 15,5 0 27-15,5-5-21 16,-1-1-3-16,-3-1 0 16,-7 5 1-16,-2-1-4 15,-4 1 0-15,-6-1 2 16,-1 3-7-16,-7 0 6 0,-7 0-1 15,-2 0 0-15,2 0-9 16,0 5 7-16,-2 17-5 16,0 10 7-16,0 8 18 15,0 4-13-15,1 2 2 16,1-2 5-16,5-3-10 16,0-6 6-16,2-9-8 15,-2-5 0-15,2-7 7 16,-2-6-3-16,0-3-3 15,-4 2 4-15,-3-5 0 16,0 1-5-16,-2-3 0 16,0 3 0-16,0 2-6 15,-12 8-5-15,-19 3 11 16,-11 2 22-16,-7-2-20 16,3-4-1-16,-2-6-1 0,11-3-17 15,6-3 11 1,6 0-9-16,12 0-16 0,11 0-52 15,2-11-73-15</inkml:trace>
  <inkml:trace contextRef="#ctx0" brushRef="#br0" timeOffset="135331.8372">15205 3316 126 0,'0'0'73'0,"0"0"-21"16,0 0 69-16,0 0-15 0,0 0-32 16,0 0-7-1,-16-15-67-15,16 15-4 0,0 8-9 16,0 17 0-16,0 12 10 15,0 5 3-15,2 4 0 16,12 2 4-16,3 0 1 16,-1-2-5-16,-1-4 0 15,-1-5 8-15,-3-9-12 16,1-6 4-16,-2-9-24 16,1-2-36-16,1-11-126 15,-3 0-94-15</inkml:trace>
  <inkml:trace contextRef="#ctx0" brushRef="#br0" timeOffset="135805.905">15142 3244 159 0,'0'0'118'0,"0"0"-65"15,0 0-5-15,0 0 21 16,0 0-23-16,0 0-13 16,0-15-20-16,0 15-6 15,11 0-4-15,12 0-3 16,10 0 0-16,7 0 3 16,11 0 0-16,1 0-3 0,-1 0 0 15,-4 0-7-15,-10 0 6 16,-8 0-21-16,-10 1 8 15,-8 3 9-15,-7 2-14 16,-2 8 1-16,-2 7 9 16,0 10 5-16,0 5 4 15,-9 6 0-15,1 4 3 16,3-1 9-16,5 0-10 16,0-2 1-16,0 1 7 15,11-1-9-15,10-4 17 16,2-8-16-16,0-8-1 15,-7-10 6-15,-5-7-3 0,-7-6-4 16,-4 0 0 0,0 0-4-16,-13 2 2 0,-30 1-66 15,-12 4-14-15,-5 1 24 16,6-5-50-16</inkml:trace>
  <inkml:trace contextRef="#ctx0" brushRef="#br0" timeOffset="136899.2615">14170 2927 157 0,'0'0'80'0,"0"0"-12"15,0 0-10-15,0 0 33 16,0 0-34-16,0 0-24 16,0 0-4-16,-2-46-1 15,2 44 6-15,0 2-14 16,-2 0-19-16,2 0 13 16,0 0-12-16,-2 0-2 15,2 0 0-15,-2 0-10 0,2 0 8 16,0 0-1-1,-3 0-1-15,3 0-6 0,-2 0 7 16,2 0-6-16,0 0 9 16,-3 0-14-16,-1 0 12 15,-5 0-11-15,-7 9 13 16,-3 6 0-16,-4 5 0 16,3 3 0-16,-2-2-3 15,4 6 9-15,5-1-10 16,4-3 4-16,6 3 0 15,3-1-7-15,0-1 7 16,0-3 0-16,19-1 0 16,10 1-6-16,4-7 6 15,5-2 0-15,2-4 2 16,0-5 7-16,-4-3-9 16,-3 0 8-16,-6 0-3 15,-8 0-1-15,-3-11 2 0,-5-1 1 16,-3-4-5-16,-4 0 13 15,-4-4-15-15,0-2-1 16,0-2-2-16,-14 0-16 16,1 0 18-16,-1 1-7 15,1 2 4-15,5 1-4 16,-2-1 8-16,-1 4 0 16,3 1-2-16,-2 3 5 15,1 1-4-15,1 5 1 16,1 2-1-16,0 1-5 15,3 3 0-15,-3-2-5 16,-2 3-26-16,-4 0-78 0,-5 0-49 16,0 3-98-16</inkml:trace>
  <inkml:trace contextRef="#ctx0" brushRef="#br0" timeOffset="137761.5934">14353 2985 107 0,'0'0'186'16,"0"0"-178"-16,0 0-8 0,0 0 18 16,0 0 1-1,0 0 23-15,94-15-25 0,-50 10 6 16,7-1 0-16,7 3-13 15,7-2 12-15,9 3-21 16,6-1 1-16,5 1 4 16,4-4-4-16,2 2-2 15,-10-3 0-15,-12 3-8 16,-13 2 4-16,-14 0-1 16,-11 2-5-16,-2 0 5 15,0 0 1-15,-4 0 4 16,1 0-1-16,1 4 0 15,-1 3-4-15,3 2 4 16,4 0 1-16,10-1-5 0,9-1 5 16,6-3-1-16,1 1-9 15,5-3-7-15,-12-2 15 16,-7 0-1-16,-11 0 3 16,-14 0-2-16,-7 0 3 15,-4 0-1-15,0 1 0 16,4 1 5-16,10 1-10 15,6 2 5-15,13-1-19 16,7 3-39-16,4-7-226 16</inkml:trace>
  <inkml:trace contextRef="#ctx0" brushRef="#br0" timeOffset="138355.3002">14382 3069 132 0,'0'0'122'0,"0"0"-94"0,0 0 9 16,0 0 21-16,0 0-15 15,0 0-43-15,-2 0-1 16,2 5-9-16,0 15 9 16,0 10 1-16,0 10 8 15,7 6-2-15,-5 4 14 16,0-1-20-16,2-3 10 16,3-5-10-16,4 0 7 15,4-7-14-15,12-10 5 16,14-14-64-16,10-10-101 0</inkml:trace>
  <inkml:trace contextRef="#ctx0" brushRef="#br0" timeOffset="139165.1675">16172 2999 87 0,'0'0'170'0,"0"0"-150"16,0 0-20-16,0 0-13 15,0 0-22-15,0 0-34 0,0 0 64 16,7-2 1-16,-5 2 0 16,-2 0-12-16,0 0-17 15,2 0-10-15</inkml:trace>
  <inkml:trace contextRef="#ctx0" brushRef="#br0" timeOffset="139489.3598">16172 2999 13 0,'71'19'104'16,"-71"-19"-89"-16,0 0 35 0,0 0 32 15,0 0-16-15,0 0-20 16,0 2-46-16,0-2 2 16,0 0-2-16,0 1-12 15,0 1 12-15,0 3-20 16,0-3 12-16,-11 2 7 16,2-3 1-16,-2 2 2 15,0-3 1-15,2 0-3 16,-2 1 0-16,0 3-60 15,-3 3-90-15</inkml:trace>
  <inkml:trace contextRef="#ctx0" brushRef="#br0" timeOffset="139870.1991">16074 3084 0 0,'0'0'64'0,"0"0"9"16,0 0-17-16,0 0-18 16,0 0-13-16,0 0-25 15,0 0 2-15,0 4 15 16,0 2-13-16,0-2 12 16,0-1-13-16,0-3-1 15,3 0 2-15,-3 0 2 16,0 0-8-16,0 0 2 15,0 0-42-15,-14 0-92 0</inkml:trace>
  <inkml:trace contextRef="#ctx0" brushRef="#br0" timeOffset="141481.7596">14545 3455 112 0,'0'0'11'0,"0"0"-9"15,0 0 27-15,0 0 17 16,134-13-21-16,-94 1 6 16,4 0 13-16,3-1-32 15,3 0 7-15,7 0 2 16,3 1-17-16,7 4 2 16,2-1-6-16,0 4 0 15,-4 2-5-15,-5 2 4 16,-11 1 1-16,-9 0-8 15,-7 0-8-15,-8 0 14 16,-2 0-1-16,-1 0 3 0,2-3-1 16,3-1 5-1,0 1-4-15,0-2 0 0,-7 5-1 16,-1 0-5-16,-5 0-2 16,-1 0-1-16,-3 0 4 15,-4 0-10-15,3 0 8 16,-3 2-19-16,6 3-48 15</inkml:trace>
  <inkml:trace contextRef="#ctx0" brushRef="#br0" timeOffset="142024.4849">15918 3039 86 0,'0'0'158'16,"0"0"-158"-16,0 0 0 0,0 0 4 15,0 0 17-15,0 0 22 16,87 41-18-16,-61-29 14 15,3 0-28-15,3 0-7 16,-1-1-8-16,2 1-3 16,-6-5-148-16</inkml:trace>
  <inkml:trace contextRef="#ctx0" brushRef="#br0" timeOffset="142751.6311">15905 3002 198 0,'0'0'135'0,"0"0"-73"15,0 0 11-15,0 0 4 16,0 0-69-16,0 0-8 0,-32 2-11 16,12 26 0-16,-5 6 11 15,2 1 0-15,-4 0-6 16,-11 0 0-16,-11 2-68 15,-12-1-64-15,-3-2-107 16</inkml:trace>
  <inkml:trace contextRef="#ctx0" brushRef="#br0" timeOffset="142905.6262">15552 3313 64 0,'0'0'97'0,"0"0"-97"15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2:49:57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1966 12596 41 0,'0'0'20'16,"0"0"-5"-16,0 0 10 16,0 0 18-16,0 0 17 15,-123-109-19-15,101 93 6 16,3 2 20-16,7 3-26 0,5 6 7 16,3 0-28-16,4 3 12 15,-2 0 6-15,2 0-11 16,0 1 0-16,0 1 2 15,0-3-7-15,0 3-12 16,0 0-10-16,0 0-11 16,0 0-5-16,13 8 3 15,13 26 12-15,10 16 1 16,8 13 3-16,12 10 1 16,6 2 0-16,10-5-3 15,10-5-1-15,15-20 0 16,14-15-1-16,9-19-2 15,2-11-3-15,5-11-5 16,-1-23 7-16,-3-6 4 16,-10-2 1-16,-10 3 1 0,-14 4-2 15,-12 5 0-15,-12 4-2 16,-9-2-4-16,-5 2 6 16,-9 0 0-16,-1 2 1 15,-5 1 5-15,-9 5-1 16,-8 5-2-16,-5 3-2 15,-8 6-1-15,-6 1-27 16,0 1-31-16,0-1-66 16,0-7-110-16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2:53:41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12343 6960 57 0,'0'0'11'0,"0"0"20"16,0 0 23-16,0 0 9 16,0 0-2-16,0 0 6 15,0 0-21-15,2 5-3 16,-2-5-5-16,0 0-17 16,0 7 7-16,0 9-19 0,0 7 8 15,0 8 26-15,0 1-32 16,4-3-8-16,1-8-3 15,1-4 5-15,0-8-7 16,0-2 2-16,0-7 0 16,14-3 14-16,23-43 38 15,28-37 23-15,26-40-63 16,29-27-8-16,14-5 1 16,16 15-5-16,-9 36-3 15,-22 33 0-15,-34 27-31 16,-33 18-61-16,-24 2-147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2:54:59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15013 2107 148 0,'0'0'81'0,"0"0"-54"15,0 0 31-15,0 0-14 0,0 0 38 16,0 0-3-16,31-108-20 16,-26 100-29-16,-3 5-2 15,-2-2 15-15,0 5-15 16,0 0-19-16,0 0-7 16,0 0-2-16,0 0-2 15,0 0-3-15,0 0 2 16,0 0-1-16,0 0 0 15,0 0 2-15,-18 0 0 16,-18 5 1-16,-13 9-13 16,0 5 4-16,4-1 4 15,10 3-3-15,8-1 4 0,5-5-5 16,6 1-3 0,8-4 1-16,1-5 4 0,2 1 0 15,5-7-5-15,0 3-8 16,0 5 4-16,0 1 7 15,0 4 5-15,5 4 5 16,4 3 3-16,-1 10 0 16,-1 3 3-16,-3 5 7 15,-1 0 2-15,-3-1-9 16,0-4-3-16,0-8 0 16,0-8-1-16,0-8-2 15,0-4 0-15,0-3-3 16,0-3 3-16,0 0 4 15,0 0 5-15,0 0 2 16,0 0 1-16,0-5 10 0,2-7-20 16,11-4-2-16,8-4 0 15,10 1-2-15,9 0 0 16,9 1-4-16,7 6 6 16,-5 3-1-16,-4 4 1 15,-14 5-3-15,-10 0-4 16,-10 0-1-16,-5 22-2 15,-5 12 10-15,-3 16 4 16,-11 12 12-16,-27 2-5 16,-9 3-5-16,-7-11-3 15,-1-10-3-15,6-9-12 16,5-8-12-16,5-9-19 0,12-8-29 16,8-7-35-1,5-5-63-15,10-3 2 0</inkml:trace>
  <inkml:trace contextRef="#ctx0" brushRef="#br0" timeOffset="466.5498">15911 1942 279 0,'0'0'173'15,"0"0"-125"-15,0 0-30 0,0 0 40 16,0 0 6-16,0 0-62 16,2 19-2-16,-29 34-4 15,-15 25 4-15,-18 21 27 16,-6 6-26-16,-6 5 2 16,-4-2-3-16,10-5-36 15,14-21-28-15,19-22 50 16,17-23 13-16,16-16-46 15,0-11 19-15,18-10 28 16,22 0 1-16,13-10 27 16,12-23 3-16,-1-6-21 15,-3-9 21-15,-10-1 4 0,-11 3-16 16,-9 7 7 0,-10 6-20-16,-9 9 5 0,-4 11 16 15,-6 2-7-15,-2-1 3 16,0 4 12-16,-4-4-17 15,-21-3-18-15,-8 1-3 16,-6 2 2-16,4 3-1 16,10 5-3-16,10 2-6 15,10 2-42-15,5 0-85 16,0 0-118-16</inkml:trace>
  <inkml:trace contextRef="#ctx0" brushRef="#br0" timeOffset="4382.2908">13317 5282 164 0,'0'0'94'15,"0"0"-65"-15,0 0 14 16,0 0 42-16,0 0 8 15,0 0-46-15,0 0-2 16,-8-7-4-16,8 3-18 16,0-6 17-16,0-8-38 15,19-4-2-15,20-12-2 0,24-3-39 16,13 0-1 0,7 3-13-16,-4 8 1 0,-14 7 41 15,-16 8 0-15,-17 8 5 16,-16 3-2-16,-8 0-42 15,-6 5 24-15,-2 21 15 16,0 15 13-16,-6 12 19 16,-23 8-15-16,-7 7 2 15,-13 6 11-15,-13-1-10 16,-15 10 6-16,-7-1-9 16,-9-2 5-16,10-8-14 15,11-14 9-15,24-21-4 16,19-16 3-16,13-10 1 15,11-7-4-15,5-4 0 16,0 0 0-16,0 0 25 0,2 0-13 16,39-4-3-16,19-19 3 15,22-12-12-15,5-2-1 16,-6 5-17-16,-10 1-19 16,-9 4 17-16,-8 10-44 15,-7 4-4-15,-13 5-117 16</inkml:trace>
  <inkml:trace contextRef="#ctx0" brushRef="#br0" timeOffset="4846.5348">14289 5557 111 0,'0'0'106'0,"0"0"-99"16,0 0-5-16,0 0 27 15,-127 42 24-15,95-41-38 16,6-1 10-16,8 0 15 15,7 0 25-15,1-4 21 0,8-11-37 16,2-4-8 0,0-5-27-16,2-1-9 0,25-4-10 15,8 5 4-15,6 5-3 16,3 2 0-16,2 7-3 16,-7 5 7-16,-10 5-3 15,-8 0-8-15,-8 0 5 16,-5 5-7-16,-2 11-2 15,-2 4 10-15,-4 6 9 16,0 0-4-16,0 4 10 16,-16 0-9-16,-9-1 10 15,-8-2-11-15,-5-3-27 16,-2-3-79-16,7-11-157 16</inkml:trace>
  <inkml:trace contextRef="#ctx0" brushRef="#br0" timeOffset="7119.2801">13114 6476 105 0,'0'0'81'16,"0"0"-61"-16,0 0-10 16,0 0 25-16,0 0 41 15,0 0-39-15,2-108 16 16,20 82-43-16,5-2-7 16,11-2 12-16,8 4-6 15,10 2-7-15,4 7-4 16,-2 6 3-16,-4 5-2 15,-12 6 1-15,-6 0-20 0,-10 6 20 16,-7 20-21-16,-17 14-1 16,-2 16 22-16,-29 15 5 15,-36 16 32-15,-20 16-20 16,-10 3-15-16,1 1 51 16,7-14-39-16,18-18-11 15,13-20 7-15,16-14-7 16,14-17 7-16,12-11-10 15,9-8 2-15,5-3 18 16,0-2-12-16,0 0 4 16,7 0 10-16,31-15-17 15,20-18 8-15,22-5-13 0,9-4-8 16,5 6-12 0,-1 2-57-16,-1 0-61 0,-9 3-128 15</inkml:trace>
  <inkml:trace contextRef="#ctx0" brushRef="#br0" timeOffset="7471.6066">14083 6761 176 0,'0'0'202'0,"0"0"-189"0,0 0 9 15,0 0 36-15,-145 6-24 16,105-3-15-16,9-3-16 16,13 0 23-16,7 0 23 15,9-16-7-15,2-7 1 16,0-11-43-16,7-6 0 16,22 2 0-16,13-3-23 15,9 8 22-15,9 8-11 16,5 5-1-16,-7 13 13 15,-13 7-22-15,-14 0-20 16,-11 6 13-16,-11 15-12 16,-7 8 32-16,-2 9 1 15,-7 8 8-15,-31 15-8 16,-15-1-18-16,-12-7-191 0</inkml:trace>
  <inkml:trace contextRef="#ctx0" brushRef="#br0" timeOffset="7893.6503">14883 6275 641 0,'0'0'155'16,"0"0"-143"-16,0 0-9 15,0 0-3-15,0 0-9 0,0 0-18 16,0 114 26-16,0-36-2 16,0 12 3-16,-2 6-37 15,-4-6-32-15,3-11-88 16,3-26-100-16</inkml:trace>
  <inkml:trace contextRef="#ctx0" brushRef="#br0" timeOffset="8310.8342">15387 6711 139 0,'0'0'361'0,"0"0"-258"0,0 0-35 16,0 0-28-16,0-102-34 15,-10 74 13-15,0 6 4 16,-1 8-7-16,7 3 33 16,0 9-38-16,-2 2 0 15,-2 0-11-15,-15 0-20 16,-8 23 19-16,-7 5-16 16,1 8 13-16,8 2-6 15,8-1 2-15,10-6-1 16,7-4 8-16,4-9-16 15,0-2 13-15,0-4-7 16,22-7-8-16,16-5 15 16,6 0 8-16,8-7 0 15,0-19-3-15,-13 1 7 16,-12 8 0-16,-14 6 0 0,-8 7 14 16,-5 4-1-16,0 0-21 15,0 0-1-15,0 0-8 16,0 12-33-16,0 15 37 15,-3 3 4-15,-1 2-18 16,4-4-56-16,0-12-96 16,27-16-67-16</inkml:trace>
  <inkml:trace contextRef="#ctx0" brushRef="#br0" timeOffset="8686.5141">16179 6334 305 0,'0'0'186'0,"0"0"-55"0,0 0-35 16,0 0-47-16,0 0-19 16,0 0-30-16,-9 19-28 15,-24 37 28-15,-12 28 0 16,-9 22 2-16,-4 15-2 16,-2-4 0-16,7-13-25 15,12-14-91-15,17-26-73 16,17-23-61-16,7-20 143 15,0-21 97-15,27 0-1 16,4-21 1-16,0-16 10 16,0-12 39-16,-8-2 45 15,-10-7 6-15,-10 0 26 0,-3 0-29 16,-12 3-15 0,-19 0 7-16,0 5-50 15,2 6-2-15,4 12 21 0,10 12-17 16,9 10-31-16,0 6-19 15,4 4 3-15,0 2-96 16,0 28-80-16,2 10 71 16,0 3-117-16</inkml:trace>
  <inkml:trace contextRef="#ctx0" brushRef="#br0" timeOffset="9120.6512">16279 6743 233 0,'0'0'183'0,"0"0"-120"0,0 0 24 15,0 0 5-15,0 0-24 16,0 0-68-16,2-5 0 16,-2 5-10-16,0 18-26 15,0 8 35-15,0 2-2 16,0-9-36-16,0-2-20 15,0-11-20-15,4-6 20 16,14 0 40-16,7 0 19 16,0-15 18-16,-8 0-14 15,-5-4 1-15,-8 4 27 16,-4-2 0-16,0 5 7 0,-6 5-12 16,-17 4-22-16,-8 3 11 15,-4 0-15-15,-13 22 6 16,4 10 10-16,-1 2-14 15,7 3 10-15,7-2-5 16,9 0-3-16,11-1-3 16,9-1-2-16,2-4-2 15,6-5-2-15,30-6-19 16,13-8-3-16,16-10-45 16,10 0-48-16,3-18 8 15,-7-14-113-15</inkml:trace>
  <inkml:trace contextRef="#ctx0" brushRef="#br0" timeOffset="9436.0807">16613 6837 264 0,'0'0'188'0,"0"0"-86"15,0 0-20-15,0 0-17 16,0 0-65-16,0 0 0 16,2-1-6-16,-2 17-24 15,0 7 30-15,0 9 0 16,0 1 5-16,-13-6-10 15,-3 0 4-15,3-10-25 16,3-4 10-16,4-6-21 16,6-7 37-16,0 0 3 15,0 0 18-15,27-29 29 0,20-11-50 16,16-15 0-16,12-5 14 16,1 1-14-16,-7 2 0 15,-13 15 16-15,-16 12-14 16,-15 7-2-16,-9 12-22 15,-10 1-20-15,-2 6 16 16,-1 2-41-16,-3 2-50 16,0 0-83-16</inkml:trace>
  <inkml:trace contextRef="#ctx0" brushRef="#br0" timeOffset="13484.5146">12520 6200 125 0,'0'0'112'15,"0"0"-112"-15,0 0 0 0,0 0 7 16,0 0 18-16,0 0 11 16,145 0-21-16,-93-6 16 15,10 3-10-15,11-6-6 16,26 1 5-16,22 0-17 15,32 1 2-15,37 5 1 16,37 2 0-16,38 0 1 16,25 2-7-16,11 10-7 15,0-3 2-15,-7-9-54 16,-6 0 11-16,-10-4 33 16,-14-15 2-16,-19 4 13 15,-22 1-2-15,-18 6 2 16,-18-1-4-16,-18 4-2 15,-22 0-13-15,-27 0 12 0,-30 1-5 16,-30-1 12-16,-25 2 1 16,-19 1 0-16,-7-1 16 15,-9-1-16-15,0 4 8 16,0 0-9-16,0 0 0 16,0 7 0-16,0 10 10 15,0 8-9-15,12 3 17 16,5 6-7-16,6 9 8 15,1 12 1-15,3 10-17 16,-5 14 7-16,-4 20-10 16,-3 13 3-16,1 6-9 15,-3 5 6-15,1-7-18 16,-1-9-5-16,1-15-61 0,-3-22 45 16,0-19 30-16,-6-14 9 15,-5-11-3-15,0-12 6 16,0-4 13-16,0-4 16 15,-16 0 4-15,-13-1 29 16,-15-2-39-16,-8-3-14 16,-15 0 20-16,-13 2 1 15,-14 0-30-15,-20 0-3 16,-15 1 4-16,-18-3-4 16,-9 1 0-16,-8 3-6 15,-2 3-1-15,4 1 7 16,-4 1 0-16,4 4 1 0,-1-2-1 15,-2 6-14 1,-4-3-32-16,-5-1 0 0,-7 1-10 16,-4-4-13-16,3 1-19 15,14-5 72-15,24-2 16 16,23 1 99-16,20 2-49 16,12 1-39-16,5-3-11 15,6-2 2-15,1-3-2 16,6 0 1-16,-2 0 2 15,-5 0-6-15,-5 0-12 16,1 0-41-16,6 0 46 16,7 0 10-16,11 0 34 15,4 0-34-15,8 0-1 16,1 0 1-16,7 0 2 0,1 0 15 16,1 0 15-16,0-5-31 15,-2-2 8-15,5 0-2 16,-3 3-3-16,3 3-4 15,0-2 13-15,-1 3-13 16,3 0 4-16,2 0 0 16,2 0-2-16,9-1 30 15,3 1-9-15,3 0 12 16,1-2-14-16,3 0-12 16,0-1 6-16,0 0-6 15,3 0 12-15,3-1-11 16,-2-1-7-16,2-6 27 15,2-5-1-15,0-10-22 0,0-12-7 16,0-10-8-16,2-11 7 16,-2-6 0-16,0-5-10 15,0 0 6-15,-12 1 5 16,1 0 0-16,3-8-2 16,8-10 2-16,0-13-2 15,6-6-10-15,21-3-14 16,4 9 22-16,3 13-7 15,-1 10-5-15,-4 12 13 16,-7 14-3-16,-6 15 2 16,-8 10 4-16,-3 15 0 15,-5 7 1-15,0 3-1 16,0 1-42-16,0 0-38 16,-9 1-31-16,-20 14-26 0</inkml:trace>
  <inkml:trace contextRef="#ctx0" brushRef="#br0" timeOffset="32553.3508">20374 6435 187 0,'0'0'102'0,"0"0"-60"16,0 0 24-16,0 0 13 15,0 0-14-15,0 0-25 16,0 0-5-16,0-72-3 15,0 67 1-15,0 0 0 16,0 1-13-16,2-3-15 16,2-2-5-16,17-5-7 15,16-9-26-15,26-3-8 16,11-2 17-16,5 2-5 16,2 4 19-16,-12 4 8 15,-9 4 1-15,-11 4-3 16,-15 8-1-16,-12 2-3 15,-11 0-16-15,-11 9-10 0,0 26 15 16,-8 11 18-16,-26 9 1 16,-7-1 9-16,-5-7-3 15,1-4 0-15,1-6-3 16,2-6-3-16,8-6 6 16,10-4-5-16,10-9-1 15,10-2-6-15,4-7-9 16,0 4-3-16,0-7-9 15,35 0-3-15,21 0 25 16,17 0 5-16,-1 0 1 16,-12 0 1-16,-18 0 5 15,-15 0 8-15,-9 0-8 0,-13 14-7 16,-5 18 1-16,0 21 19 16,-36 12 37-16,-22 14-23 15,-16 0-19-15,-3-7-13 16,2-13-2-16,15-17-42 15,16-14-20-15,15-14 11 16,18-5-40-16,11-9-97 16</inkml:trace>
  <inkml:trace contextRef="#ctx0" brushRef="#br0" timeOffset="32935.9642">21896 6136 106 0,'0'0'274'16,"0"0"-218"-16,0 0 25 16,0 0-32-16,0 0-21 15,0 0-17-15,-91 21-11 16,28 51 3-16,-10 20 3 16,-7 26 3-16,-5 21-4 15,5 11-5-15,18-8 0 16,19-22-45-16,28-33-27 15,15-30 50-15,13-20 14 16,32-27-18-16,17-10 26 16,9-28 8-16,8-33 29 0,-8-13-28 15,-18-4 9 1,-24 6 29-16,-24 14-5 0,-5 9-9 16,-34 17-26-16,-19 11 9 15,-10 12-3-15,-1 9-11 16,3 0-2-16,10 9 0 15,15 4-1-15,16 4-22 16,20 2-58-16,14 3-58 16,48-8-54-16</inkml:trace>
  <inkml:trace contextRef="#ctx0" brushRef="#br0" timeOffset="33200.2593">22075 6856 222 0,'0'0'99'0,"0"0"-30"16,0 0 34-16,0 0-35 15,0 0-47-15,0 0 28 16,158 5-6-16,-98-5-16 15,0 0-20-15,-10 0-5 16,-19 0-2-16,-9 0-22 16,-13 7-81-16,-7-1-106 15,-2 0-58-15</inkml:trace>
  <inkml:trace contextRef="#ctx0" brushRef="#br0" timeOffset="33490.5966">22490 6796 82 0,'0'0'137'0,"0"0"-25"16,0 0 15-16,0 0-14 16,0 0-62-16,0 0-39 15,0-12-12-15,0 12-8 16,8 0-19-16,6 0-52 16,3 14 78-16,10 0 1 15,4-1 2-15,9-1 1 16,10-2 0-16,-1-1 8 0,-7-5 0 15,-13-3-6 1,-18-1 0-16,-9 0-5 0,-2 4-4 16,-35 11 4-16,-24 7 5 15,-16 10 13-15,-1-1-18 16,11 4 0-16,17 2-36 16,19-12-117-16,25-10-216 15</inkml:trace>
  <inkml:trace contextRef="#ctx0" brushRef="#br0" timeOffset="33792.9049">23573 6341 329 0,'0'0'171'0,"0"0"-167"16,0 0 1-16,0 0-10 15,0 0-5-15,0 0 10 16,-31 126 20-16,15-44-9 16,5 10-5-16,-1 2 14 15,6-1-7-15,2-14-9 16,2-12 16-16,-1-10-8 0,3-18-12 15,0-14-61-15,0-24-138 16</inkml:trace>
  <inkml:trace contextRef="#ctx0" brushRef="#br0" timeOffset="33979.422">23493 6046 391 0,'0'0'156'0,"0"0"-91"0,0 0-49 15,0 0-16-15,0 0-181 16,0 0-19-16,64 16 57 16</inkml:trace>
  <inkml:trace contextRef="#ctx0" brushRef="#br0" timeOffset="34336.1451">23997 5971 345 0,'0'0'155'16,"0"0"-155"-16,0 0-34 15,0 0 31-15,0 145 3 0,0-53 15 16,0 14-4-16,11 17 7 15,6-3 10-15,5-6-7 16,-8-10-9-16,-5-21-4 16,-9-20-4-16,0-10-3 15,-16-13 1-15,-17-9-2 16,-9-12-9-16,0-9-3 16,1-10 2-16,3-4 10 15,9-26 9-15,9-10 24 16,9-12 24-16,11-8-22 15,0-4-14-15,25 4-10 0,12 9-11 16,7 11-1 0,6 14-6-16,4 8-24 0,4 10-43 15,0 2-75 1,2 2-144-16</inkml:trace>
  <inkml:trace contextRef="#ctx0" brushRef="#br0" timeOffset="35236.9057">24415 6573 258 0,'0'0'12'16,"0"0"-2"-16,0 0-2 16,0 0 18-16,0 0 5 15,150 80 5-15,-95-80 2 16,-5-3-17-16,-10-16-15 0,-9-11 0 15,-13 0 2-15,-14 0 4 16,-4 4-8-16,0 10 15 16,-24 5-14-16,-16 11-5 15,-16 0 0-15,-8 19 13 16,-6 23 0-16,3 13 5 16,11 3 26-16,16 1 1 15,13-2-41-15,19-3 1 16,8-4-2-16,0-4 1 15,31-12 3-15,13-18-7 16,26-16-11-16,14-16 6 16,15-37-19-16,-4-10-17 15,-15-9-23-15,-18 3 28 0,-17 11 13 16,-15 15-13-16,-18 17 36 16,-6 14 73-16,-6 11 10 15,0 1-31-15,0 0-52 16,0 18-18-16,-8 24-5 15,-5 15 23-15,3 10 2 16,2-1-1-16,4-6 5 16,2-15-5-16,-1-15 1 15,1-15-1-15,2-8 1 16,0-7 3-16,0 0 20 16,0-22 55-16,23-16-26 15,8-11-53-15,7 0-1 16,-3 5 2-16,-8 12-2 0,-9 11 4 15,-11 15 10 1,-5 6-13-16,0 0-1 0,5 6-37 16,7 22-9-16,1 9 40 15,3 5 6-15,-3-5 0 16,-3-6 0-16,-4-14-8 16,-1-8-26-16,9-9-2 15,13-23 31-15,9-25-5 16,8-17-138-16,-1-15 117 15,-3-13 6-15,-1-5 10 16,-4 0 13-16,-3 1 2 16,-7 15 3-16,-10 16 58 0,-5 18 50 15,-6 22-17 1,-6 10-31-16,2 12-15 0,-2 4-10 16,0 0-38-16,0 0-16 15,0 32-69-15,2 21 46 16,-2 26 39-16,0 19 0 15,0 20 4-15,-6 11-1 16,-17-1 1-16,6-7-3 16,3-25-1-16,6-20-6 15,8-28-11-15,0-20-19 16,0-18-30-16,0-10-31 16,0-21 58-16,0-26-209 15</inkml:trace>
  <inkml:trace contextRef="#ctx0" brushRef="#br0" timeOffset="35390.2592">25472 6589 251 0,'0'0'198'16,"0"0"-44"-16,0 0-64 15,0 0-68-15,0 0-22 16,0 0-9-16,152-6 9 16,-68 20 0-16,-1 0-27 15,-12-6-36-15,-8-8-55 16,-12 0-151-16</inkml:trace>
  <inkml:trace contextRef="#ctx0" brushRef="#br0" timeOffset="35575.7471">26060 6503 311 0,'0'0'235'0,"0"0"-235"15,0 0 0-15,0 0 12 16,-4 140 49-16,4-86-2 15,0 5-19-15,0-1-21 16,4-11-19-16,4-10-38 16,-4-17-61-16,4-20-88 15,4 0-117-15</inkml:trace>
  <inkml:trace contextRef="#ctx0" brushRef="#br0" timeOffset="35735.4569">26215 6171 437 0,'0'0'81'0,"0"0"-81"15,0 0-17-15,0 0-50 16,0 0 9-16,0 0-104 16,4 83-52-16</inkml:trace>
  <inkml:trace contextRef="#ctx0" brushRef="#br0" timeOffset="35956.1403">26678 6029 486 0,'0'0'181'0,"0"0"-181"0,0 0 0 16,0 0-26-16,-18 116 26 15,7-32 35-15,3 23-12 16,-2 14 1-16,-3 5-13 15,-1-4-6-15,1-17-5 16,7-27 0-16,4-22-21 16,2-24-10-16,0-16-43 15,-10-16-86-15,-1-4-143 16</inkml:trace>
  <inkml:trace contextRef="#ctx0" brushRef="#br0" timeOffset="36108.7242">26448 6537 325 0,'0'0'197'0,"0"0"-76"16,0 0-55-16,0 0-46 16,0 0-20-16,166 4-3 15,-77 16 1-15,7-3-27 16,-3-12-46-16,1-5-76 16,-1-26-200-16</inkml:trace>
  <inkml:trace contextRef="#ctx0" brushRef="#br0" timeOffset="36423.0023">27723 6072 535 0,'0'0'0'0,"0"0"-17"0,-102 110 17 16,33-24 36-16,-3 23-10 16,-3 21 15-16,-12 13 7 15,-9 9-13-15,1-14-17 16,12-24-18-16,23-23-4 15,31-33-3-15,12-26-25 16,17-18 16-16,10-14 3 16,38-28 13-16,22-32 0 15,8-24-1-15,-9-17 1 16,-11-3 4-16,-22 6-1 16,-14 9 7-16,-20 13 41 15,-2 12-12-15,-15 12-11 0,-12 16-18 16,-2 16-7-16,-4 15-3 15,-1 5-73 1,1 10-111-16,8 7-139 0</inkml:trace>
  <inkml:trace contextRef="#ctx0" brushRef="#br0" timeOffset="45155.9618">21389 2071 43 0,'0'0'31'0,"-92"109"24"15,41-47-5-15,6-2-6 16,9-8 20-16,7-8-19 16,12-4-25-16,5-4-1 15,12 4 25-15,0 6-31 16,4 3-1-16,23 1-9 16,12-4 6-16,3-6-3 15,5-6-1-15,-1-8 0 0,-4-10-1 16,-3-4 4-16,-12-10 7 15,-8-2 10-15,-7 0 13 16,1-2-2-16,1-22 7 16,-3-8-25-16,-7-10-16 15,-4-4-2-15,-15-7-1 16,-37 0-6-16,-17 2-15 16,-9 5 22-16,2 6 15 15,11 3 5-15,15 2 4 16,11 3-7-16,10-3 3 15,14 6 3-15,6 0-1 16,7 6-10-16,2 0-7 16,0 5-4-16,7 2-2 0,15 0-2 15,9 2-16 1,11 1-4-16,10 0 4 0,1 6 16 16,0 7-1-16,-3 0-3 15,-4 5-12-15,-3 19-23 16,-5 8-3-16,-7 4-65 15,-6-5-124-15</inkml:trace>
  <inkml:trace contextRef="#ctx0" brushRef="#br0" timeOffset="45503.7044">21977 2648 212 0,'0'0'171'16,"0"0"-131"-16,0 0-1 16,0 0 59-16,0 0-84 15,0 0-12-15,-85-29 9 16,78 11 1-16,5-5-10 16,2 0 14-16,0-6-16 15,13 4-1-15,12 5-9 16,0 3-7-16,-1 9 15 15,1 8 2-15,-3 0 0 16,0 2-4-16,-1 19 2 0,-6 2-4 16,-4 3 6-1,-4-2-1-15,-5 0 1 0,-2-3-1 16,0-4 1-16,-25 3-8 16,-19 1-18-16,-10-5-26 15,1-7-300-15</inkml:trace>
  <inkml:trace contextRef="#ctx0" brushRef="#br0" timeOffset="47421.377">16409 2624 346 0,'0'0'129'15,"0"0"-76"-15,0 0-5 0,0 0 10 16,0 0-21-16,0 0 12 16,0 0-47-16,-66-27 9 15,66 27-12-15,0 0 6 16,0 0-5-16,0 0 0 16,0 0-13-16,21 0 9 15,24 0-16-15,30 0 20 16,27 0-7-16,30 0 7 15,18-12 0-15,4-2-1 16,6-1-9-16,-13 1 2 16,-16 6 8-16,-15 0 0 15,-22 2-8-15,-16 0 12 0,-15 0-4 16,-15 0 0 0,-11 0 7-16,-14 3-6 0,-11 0 1 15,-8 3-1-15,-1-2 32 16,-3 2-24-16,0-2 7 15,0 0 0-15,0-8-15 16,0-2 23-16,-19-10-24 16,-2 0-24-16,-8 0 22 15,4 2 3-15,3 7-1 16,6 1 0-16,5 5 7 16,4 3-8-16,7 2 1 15,0 2-2-15,0-2-4 16,0 2-25-16,9 0 20 15,18 0-2-15,16 0 11 16,9 2 2-16,4 4 0 0,-8 1 0 16,-13 2 2-16,-12-3-1 15,-15 0-1-15,-8-2 0 16,0 2-8-16,0 4 5 16,-16 7-19-16,-24 9 22 15,-13 3 27-15,-8 1-26 16,11-1 1-16,11 0-2 15,18 4-25-15,21-1-94 16,0-10-157-16</inkml:trace>
  <inkml:trace contextRef="#ctx0" brushRef="#br0" timeOffset="49832.4996">20932 3148 199 0,'0'0'204'16,"0"0"-144"-16,0 0-30 15,0 0 58-15,0 0-9 16,0 0-19-16,0 0-48 16,-6 0-11-16,6 0 17 15,0 0-18-15,27 0-4 16,34 0-3-16,46 4 7 0,42 0 6 16,28-1-6-16,12-3-10 15,-4 0 7-15,-14 0-26 16,-20-11 14-16,-32 2 15 15,-43 6-8-15,-34-1 0 16,-30 4 7-16,-12 0-16 16,0 0 11-16,-10 0-94 15,-17 0-39-15,4 0-96 16</inkml:trace>
  <inkml:trace contextRef="#ctx0" brushRef="#br0" timeOffset="52248.7839">14792 4580 26 0,'0'0'122'0,"0"0"-57"16,0 0-33-16,0 0-3 16,0 0 28-16,0 0-13 15,0 0-41-15,0-8 1 16,0 8-4-16,2 0-4 15,12 0 2-15,15 15 2 16,22 14 4-16,36 5 10 16,41 2 1-16,51 0 36 15,58-9-23-15,43-12-3 16,37-13-6-16,24-2-19 16,10-14 14-16,-6-18-14 15,-15-6 6-15,-38 1-9 16,-44 2 7-16,-51 7-4 0,-39 6 0 15,-35 4 8-15,-36 5-7 16,-33 8-1-16,-27 1 3 16,-21 4 6-16,-6 0-4 15,0 0 6-15,0 0-9 16,0-3-1-16,0 3-2 16,0 0-49-16,0 0-111 15,2-3-151-15</inkml:trace>
  <inkml:trace contextRef="#ctx0" brushRef="#br0" timeOffset="58684.4583">20269 7421 117 0,'0'0'106'0,"0"0"-9"16,0 0-14-16,0 0-7 15,0 0-15-15,0 0-26 16,0 0-20-16,0-4-7 0,0 4-8 15,0 0-2-15,3 3-5 16,7 14-4-16,15 13 7 16,19 13 4-16,24 7 1 15,19 4 0-15,17 0 2 16,23-2-2-16,25-8-1 16,20-8 3-16,28-8-3 15,32-7-2-15,36-10 2 16,37-8 2-16,27-3-2 15,13-9-3-15,-1-17-3 16,-15 0 4-16,-14 2 2 16,-18 4 0-16,-12 4 2 15,-4 2-1-15,-16 4-2 0,-9 2 0 16,-13 1-4-16,-6-6-23 16,-5-6-32-16,-3-12 8 15,1-7 19-15,-14-7 15 16,-29 1 18-16,-35 6 7 15,-45 7 35-15,-42 10 19 16,-30 7 14-16,-22 5-24 16,-8 8-6-16,-5-1-25 15,0 2-14-15,0 0-6 16,0 0 0-16,0 0-2 16,0 0 2-16,0 0 0 15,0 0 3-15,0 0 6 0,0 0-1 16,0 0-3-1,0 0-5-15,0 0-3 0,0 0-1 16,2 0-5-16,-2 0 0 16,0 0 5-16,0 0 0 15,0 0 3-15,0 0-2 16,0 0-1-16,0 0-9 16,0 0-11-16,0 0-2 15,0 0 3-15,0 0-5 16,0 0-12-16,0 0 6 15,0 0 11-15,0 0-5 16,3 0-27-16,1 0-53 16,2 0-53-16</inkml:trace>
  <inkml:trace contextRef="#ctx0" brushRef="#br0" timeOffset="102749.1709">18434 10014 304 0,'0'0'165'0,"0"0"-60"16,0 0-16-16,0 0-24 15,0 0 16-15,0 0-4 16,0 0-62-16,5-17 13 15,-2 17-28-15,-3 0 3 16,0 9-15-16,2 28-20 0,2 26 32 16,-2 27-12-1,1 16 26-15,-3 1-28 0,2-9-2 16,6-22-45-16,2-19-20 16,3-17-44-16,-2-19-34 15,0-16-122-15</inkml:trace>
  <inkml:trace contextRef="#ctx0" brushRef="#br0" timeOffset="103358.572">18656 10162 294 0,'0'0'158'16,"0"0"-106"-16,0 0 32 15,0 0-37-15,0 0-32 16,0 0 23-16,-3-42-34 16,3 37 0-16,0-2-4 15,0 5 14-15,0 0-22 16,0 2 8-16,0-3-1 15,14-2-11-15,15-1 0 0,4 0 5 16,9 0 3 0,5-3-17-16,7-3 19 15,6-5-20-15,-2-3-20 0,-1-3 21 16,-7 4-15-16,-15 3 16 16,-10 7 10-16,-14 6 0 15,-6 1 4-15,-5 2 1 16,0 0-16-16,0 2 8 15,0 24 13-15,-14 9 0 16,3 14 19-16,5 8-4 16,0 7 11-16,6 4 3 15,0 2-21-15,12-4-3 16,17-4 1-16,5-14-6 16,1-9 2-16,-4-13 5 0,-8-11-2 15,-12-8-5-15,-7-6 0 16,-4-1 10-16,0 2-5 15,-22 7 8-15,-36 7 8 16,-20 5-15-16,-9 8-1 16,0 0-5-16,5 0 0 15,12-5-5-15,12-10 1 16,16-9-16-16,13-5-30 16,9-9-138-16</inkml:trace>
  <inkml:trace contextRef="#ctx0" brushRef="#br0" timeOffset="103862.0817">19966 10043 279 0,'0'0'234'16,"0"0"-118"-16,0 0-22 15,0 0 2-15,0 0-54 16,0 0-32-16,-6-9-10 15,6 39-10-15,0 14 8 16,0 14 2-16,0 5 0 16,2-3-1-16,7-2 1 0,-3-6-10 15,1-7-26-15,-5-8-50 16,0-3-23-16,5-12-101 16,0-13-147-16</inkml:trace>
  <inkml:trace contextRef="#ctx0" brushRef="#br0" timeOffset="104309.4547">19984 9992 413 0,'0'0'140'0,"0"0"-118"0,0 0 16 15,0 0-38-15,0 0-7 16,0 0-31-16,82-7 28 16,-26 7 3-16,4 0 7 15,7 5-24-15,0 2 24 16,-7 2-14-16,-6 7 14 16,-12 2-4-16,-13 2-11 15,-13 2 5-15,-12 0-8 16,-4 6 18-16,0 6 10 15,0 7 11-15,-9 6 20 16,-7 8-13-16,3 1-26 16,4-3 11-16,7-10-13 15,2-5 4-15,0-8-4 0,18-2 7 16,0-7-7-16,-5-7 2 16,-4-5 5-16,-7-4-5 15,-2-3 0-15,0 1-1 16,-29 5 31-16,-38 2-19 15,-20 6-13-15,-9 1-14 16,21 3-34-16,28-1-16 16,26-5-142-16</inkml:trace>
  <inkml:trace contextRef="#ctx0" brushRef="#br0" timeOffset="105029.2488">18353 11097 38 0,'0'0'69'16,"0"0"0"-16,0 0 4 16,0 0-12-16,0 0-7 15,0 0-8-15,0 2-22 16,6 4 10-16,27 4 15 16,32 2-1-16,39-3-7 15,46-2-33-15,46-7 4 16,39 0-12-16,12-12-13 15,0-6 6-15,-22 1-16 16,-30-1-1-16,-31 4 19 16,-21-6-17-16,-25-3-11 0,-24-1 8 15,-32-1 14-15,-26 6 11 16,-20 5 11-16,-10 3 39 16,-6 8 8-16,0 0-34 15,0 3-3-15,0 0-21 16,0 0-42-16,0 0-83 15,0 0-215-15</inkml:trace>
  <inkml:trace contextRef="#ctx0" brushRef="#br0" timeOffset="105600.5778">18870 11682 320 0,'0'0'155'0,"0"0"-61"0,0 0-44 16,-14-113-28-16,14 78 43 15,24-2-53-15,16 0-8 16,8 4-8-16,5 11 4 16,2 7 0-16,1 8 0 15,-2 7-7-15,-7 0 2 16,-9 0-2-16,-9 18-6 15,-10 8 12-15,-9 11-21 16,-8 10 22-16,-2 10 1 16,-12 5 5-16,-23 2 4 15,-12-4-10-15,-8 0 0 16,-6-2 5-16,-3-7 1 16,4-3-6-16,2-6 0 15,6-7 5-15,16-10-12 16,16-11 7-16,14-4 0 0,6-7-3 15,0-2 6-15,0 2-3 16,0-3 0-16,24 0-1 16,32 0 1-16,31-11 0 15,26-14-16-15,19-4-51 16,0 0-128-16,-10-2-80 16</inkml:trace>
  <inkml:trace contextRef="#ctx0" brushRef="#br0" timeOffset="105906.6791">19913 11907 162 0,'0'0'1'0,"0"0"4"15,0 0 70-15,0 0 37 16,0 0-47-16,0 0-12 16,-98 14-38-16,44-14 3 15,12 0-18-15,11 0 16 16,15 0 51-16,11-6-14 15,5-11-4-15,5-4-49 16,22-5 10-16,12 0-16 16,7 6 6-16,2 8 0 15,-1 2-7-15,-3 7 7 16,-7 3 0-16,-11 0-1 16,-8 0-28-16,-14 14 14 15,-4 4-9-15,0 4 19 0,-6 7 0 16,-25 1-36-16,-9-5-110 15,1-6-221-15</inkml:trace>
  <inkml:trace contextRef="#ctx0" brushRef="#br0" timeOffset="107309.7177">18075 9270 340 0,'0'0'133'16,"0"0"-39"-16,0 0 6 16,0 0-34-16,0 0 14 15,0 0-52-15,0-18-15 16,0 18-13-16,0 6-30 16,0 20 13-16,0 16 9 0,0 6 8 15,0 1-7-15,0-10 1 16,3-7-17-16,2-8-4 15,-1-10-13-15,0-3 25 16,3-7-21-16,5-4-7 16,3 0 33-16,14-4 5 15,6-22 5-15,8-10 0 16,-1 1 3-16,-11 7-8 16,-10 9 5-16,-8 8 0 15,-9 8-3-15,-4 3 4 16,0 0-2-16,0 0-10 15,0 14-35-15,0 13 46 16,0 5 6-16,-2 0-5 16,2-7 14-16,0-8-10 0,0-8-5 15,0-9 0-15,14 0 0 16,23-28 15-16,19-23 7 16,9-11-18-16,-5-6-8 15,-8 8 4-15,-19 14 0 16,-16 20 0-16,-7 12 3 15,-10 12-14-15,0 2-28 16,0 5-128-16,0 20-11 16,0 8 90-16</inkml:trace>
  <inkml:trace contextRef="#ctx0" brushRef="#br0" timeOffset="107729.9051">18839 9340 230 0,'0'0'119'0,"0"0"-115"16,0 0-5-16,0 0 2 15,0 0-2-15,0 0-1 16,-21 71 2-16,36-68 5 0,10-3-1 15,0 0 3 1,2 0 2-16,-7-14-2 0,-7-1-6 16,-11 0-1-16,-2 1 8 15,-4 9-16-15,-23 0 1 16,-11 5 7-16,-5 0 14 16,-3 14 17-16,-3 11 26 15,7-1 2-15,6-2-24 16,16-5 23-16,11 2-37 15,9-1-12-15,0 5 8 16,27 1-3-16,23-4 16 16,18-6-6-16,10-11-23 15,-4-3-1-15,-8 0-20 16,-15-18-63-16,-18-2-84 16,-21 4-186-16</inkml:trace>
  <inkml:trace contextRef="#ctx0" brushRef="#br0" timeOffset="108772.3829">21669 9960 462 0,'0'0'174'15,"0"0"-168"-15,0 0-6 0,0 0-25 16,0 0 25-16,0 126 9 16,-4-48-1-16,-10 2 13 15,5-3-21-15,3-12 0 16,6-10-7-16,0-11 7 16,0-10-6-16,0-7-27 15,0-12-63-15,4-7-27 16,3-8-67-16,-1 0-10 15</inkml:trace>
  <inkml:trace contextRef="#ctx0" brushRef="#br0" timeOffset="109228.7626">21593 10072 382 0,'0'0'147'16,"0"0"-70"-16,0 0-5 16,0 0-25-16,0 0-47 15,0 0-10-15,81-29 6 16,-13 24-15-16,4 3 18 16,-5 2-11-16,-9 0-14 15,-14 0 21-15,-10 0-1 16,-12 2 6-16,-9 3-8 15,-5 2 1-15,-4 5-1 0,-4 4 3 16,0 12 5-16,0 10 2 16,0 12 2-16,-2 10 6 15,-8 9 16-15,4 3-23 16,6-2 3-16,0-10-6 16,0-16 6-16,6-14-10 15,6-11 4-15,-4-9 0 16,-5-7 4-16,-3-3 4 15,0 0-8-15,0 0 16 16,-20 0-16-16,-31 0 5 16,-20 0-5-16,-12 2-6 15,9 5-4-15,14 1-3 16,24 1-56-16,27-2-106 16,9-7-151-16</inkml:trace>
  <inkml:trace contextRef="#ctx0" brushRef="#br0" timeOffset="109719.6905">22844 9927 475 0,'0'0'158'0,"0"0"-136"0,0 0-22 16,0 0-13-1,0 0 13-15,0 0 7 0,-5 129 14 16,5-72-15-16,0-2 2 15,0 1-3-15,0-1-5 16,0-8-11-16,0-6-4 16,0-7-48-16,0-8-23 15,0-6-18-15,8-12-63 16,7-8-15-16</inkml:trace>
  <inkml:trace contextRef="#ctx0" brushRef="#br0" timeOffset="110114.2303">22808 9985 311 0,'0'0'173'0,"0"0"-85"16,0 0-40-16,0 0-27 16,0 0-4-16,0 0-12 15,147-85-5-15,-95 83 0 16,4 2 2-16,0 0-4 15,-2 0 2-15,0 8 0 16,-7 5-4-16,-5 2 5 16,-10 2-3-16,-10 2 1 15,-9 8-1-15,-1 0-5 16,-6 9 12-16,-4 8-5 16,-2 4 14-16,0 8-8 0,0 11 2 15,0 7-4-15,-4 0 0 16,-4-4 5-16,2-13-9 15,0-17 0-15,4-16-2 16,-3-9 8-16,-9-2-6 16,-14-3 0-16,-19-2 1 15,-15-4 12-15,-7-4-13 16,6 0-7-16,12 0-22 16,18 0-149-16,12-14-209 15</inkml:trace>
  <inkml:trace contextRef="#ctx0" brushRef="#br0" timeOffset="130285.4685">17924 9842 30 0,'0'0'39'0,"0"0"-10"16,0 0-11-16,0 0-8 16,0 0-10-16,0 0-9 0,0 0 1 15,0 0-11-15,-5-10 4 16,5 10 15-16,0 0 0 15,0 0 25-15,0 0 11 16,0 0 0-16,0 0 20 16,0 0-1-16,0 0-20 15,0 0-21-15,0 0-9 16,0 0-9-16,0 0 4 16,0 0-12-16,0 0 1 15,0 24-25-15,12 15 36 16,-1 14 3-16,3 13 1 15,-6 14 19-15,-1 15-3 16,-3 10 7-16,-4 10 3 16,0 0-27-16,0-8 7 15,0-10 5-15,7-15-14 0,5-14 9 16,5-14-10-16,1-11 0 16,-3-10 0-16,-1-6 0 15,-3-5 0-15,-2-6 0 16,-2-2 3-16,2-4-3 15,-1 0 0-15,4-2 0 16,-1-1-7-16,-1 0 6 16,7-1 1-16,1-5 0 15,3-1 5-15,11 0 1 16,6 0-4-16,4-9 0 16,8-5 2-16,-2 6-4 15,4 2 0-15,3 4 0 0,4 2 1 16,7 0-4-16,5 0 3 15,5 0 0-15,6 0-2 16,7 4 2-16,5-4 0 16,5 0 0-16,5 0 6 15,1-8-6-15,-2-2 0 16,-3 0 0-16,-7 1-1 16,-4 2 2-16,-1-2-1 15,-6 4 0-15,-4-3 6 16,-2 0-7-16,-3-1 1 15,1 2 0-15,4-3 7 16,0-2-6-16,-5 2 8 16,-5-1 9-16,-17 3-9 0,-14 1 14 15,-6 0-5-15,-6 1-12 16,0 2 11-16,-3 0-12 16,-4 0-5-16,0-2 6 15,0 2-5-15,-7 0 25 16,0 0-12-16,5 0-12 15,1-2 11-15,10 0-12 16,2 0-1-16,-2 3 0 16,-9-2 6-16,-9 3-6 15,-7 1 0-15,-2-2 0 16,0 3 20-16,0 0-4 16,0 0 10-16,6-6-8 0,4-2-15 15,5-4 1 1,5-4-4-16,-2-2 0 0,0 0-2 15,-3-4 4-15,-3-5-2 16,-4-6 0-16,-1-13-1 16,-3-11-6-16,-1-6 7 15,4-14-2-15,1-1-9 16,8-6 3-16,0-1 8 16,-2 5-3-16,-10 2 4 15,-4 4-3-15,0 6 2 16,-23 4-5-16,-8 7 0 15,-2 11-12-15,-1 8 17 16,3 4-1-16,0 5 5 16,2 2-13-16,4 1 9 15,3 4 0-15,-1 5-4 0,2 2 4 16,-6 3 0-16,-11 6-18 16,-18 4-26-16,-20 2 12 15,-26 0-7-15,-14 0-16 16,-7 8 35-16,3 2 3 15,6-2 17-15,3-2 0 16,4-1 6-16,0 2-5 16,2-2 3-16,-2 4-2 15,-7 1 4-15,-8 3-3 16,-9 8-3-16,-4 4 0 16,4 1 2-16,8 6-2 15,7 1 0-15,14 4 0 0,8 2-6 16,14-1 8-1,6-4-2-15,1-3 0 0,2-7 4 16,-12-2-2-16,-4 0-2 16,4-5 0-16,8-2-2 15,17-7 6-15,15-2-4 16,17-3 0-16,10 0 6 16,9-1-6-16,5-2 0 15,2 0-2-15,0 0 0 16,0 0-71-16,0 2-111 15,13 4 77-15,5-2 51 16</inkml:trace>
  <inkml:trace contextRef="#ctx0" brushRef="#br0" timeOffset="131215.5428">18091 9968 377 0,'0'0'79'16,"0"0"-63"-16,0 0 30 16,0 0-2-16,0 0 23 15,0 0-7-15,-4-27-32 16,-16 10-16-16,-9-7-12 16,-7-2 0-16,-8-6-1 15,-12-4 3-15,-11-5-2 16,-9-7 0-16,-7-4-5 15,-4-6 1-15,-8-6 4 16,-3-7 0-16,2-4-4 16,0-8 10-16,7-1-6 15,-4-8 0-15,-5-5 2 0,-3-7 4 16,7 0-6-16,11 10 17 16,19 7-4-16,10 19-10 15,8 10 1-15,4 8-1 16,8 10 0-16,10 10 17 15,4 7-19-15,9 9 22 16,3 9-4-16,6 1-17 16,2 4-3-16,0 0 1 15,0 0-15-15,0 0 11 16,0 0-15-16,0 0 1 16,0 0 7-16,0 1-15 15,0 10 25-15,0 3-2 0,0-2 3 16,0 2-5-16,0 0 5 15,0 4-3-15,0 6 1 16,0 5-1-16,0 5 3 16,-2 1 0-16,-2 2 4 15,1-8-11-15,1-2 7 16,2-11-17-16,0-6 10 16,0-9-6-16,0-1 13 15,0 0 8-15,0 0-8 16,-4 0 26-16,-2-13-18 15,-6-11-6-15,-3-5-4 16,1 3 2-16,5 4 0 16,3 2 0-16,4 4 2 15,2 2-2-15,0-2 0 0,0-2 0 16,0 2 0-16,10-3 2 16,1 7-4-16,-1 3 2 15,-4 4 0-15,-4 5-6 16,5 0 6-16,5 0-6 15,9 9 3-15,6 8-6 16,8 4 4-16,6 2-6 16,6-4-18-16,8-1-10 15,12-4-34-15,7-12-80 16,-14-2-148-16</inkml:trace>
  <inkml:trace contextRef="#ctx0" brushRef="#br0" timeOffset="133355.6993">21261 9575 55 0,'0'0'64'16,"0"0"-30"-16,0 0 64 15,-9-103 7-15,3 77-39 16,-1 5 31-16,0 2-10 16,2 7-36-16,3 8 16 15,2 4-42-15,0 0-25 0,0 7-9 16,0 28-64 0,10 22 61-16,14 18 7 0,3 20 5 15,-1 11-2 1,-1 3 7-16,0-5-5 0,0-10 0 15,-4-10 5-15,-1-4-8 16,1-2 3-16,-4 5 0 16,1 5 0-16,-3-4 2 15,-3-5-2-15,-3-9 0 16,-5-16 6-16,3-10-12 16,-5-6 6-16,3-10 0 15,-3-10-2-15,-2-6 4 16,2-3-2-16,-2-5 0 15,3-1 0-15,-1 1-9 16,0-1 7-16,0-3-1 16,0 0-3-16,-2 0 11 15,0 1-5-15,2-1 0 0,3 3 6 16,9-2-9-16,1 2 3 16,9 0 0-16,1 1-3 15,6 4-17-15,7 2 20 16,9 1 0-16,13-4 0 15,18 0 0-15,20-6 0 16,22-1 0-16,21 0 1 16,21-4 5-16,19-15-6 15,11-6 0-15,10-4 0 16,2-2-7-16,-13 5 4 16,-10 2 3-16,-14 4-7 15,-4 4 9-15,-12 0-2 16,-6 2 0-16,-11-2 5 15,-14-6-11-15,-8 0 6 0,-6-4 0 16,-5 4-1-16,-3 2 9 16,-13 2-8-16,-10 5 0 15,-16 6 0-15,-12 0 1 16,-7 4 2-16,-5-1-3 16,-2 1 17-16,-1-1-9 15,-6 1 10-15,-1-2-14 16,-7 3 1-16,-7 2 1 15,-6-2-3-15,-3 2 0 16,0 0-3-16,-2 0 7 16,0 0-7-16,0 0 0 0,0 0-21 15,0 0 13-15,-7-2-48 16,-26-12-54-16,-23-14-280 16</inkml:trace>
  <inkml:trace contextRef="#ctx0" brushRef="#br0" timeOffset="134088.3836">21323 9485 50 0,'0'0'82'15,"0"0"-51"-15,0 0 10 16,0 0-14-16,0 0 0 16,0 0 28-16,-26-23-34 15,23 21 2-15,1 0 2 16,0 2-10-16,2 0 36 0,0 0-28 16,0 0-22-1,0-1-1-15,0 1-3 0,27-4 0 16,37-1-4-16,42 0 7 15,35-2 19-15,36 3-10 16,42 3-7-16,39-4 15 16,37 2-15-16,19 3 2 15,-5-2 4-15,-12 2-4 16,-16 0 9-16,-27 0-13 16,-22-5 4-16,-21-2-8 15,-34-8 6-15,-37 3-2 16,-37 2 0-16,-43 3 5 15,-27 2-8-15,-19 3 3 16,-10 0 0-16,-4 0-3 0,0 1 3 16,0 1-30-16,0 0-94 15,0 17-46-15,0 13 48 16</inkml:trace>
  <inkml:trace contextRef="#ctx0" brushRef="#br0" timeOffset="134455.1284">23858 9939 237 0,'0'0'172'0,"0"0"-27"16,0 0-118-16,0 0-1 16,0 0 16-16,0 0-32 15,-8-20-10-15,8 33-21 16,4 20 12-16,13 20 0 16,-1 9 15-16,-1 8-6 15,1 2 9-15,-5 3-4 16,1-9-2-16,-3-8-3 15,1-14 0-15,0-10-5 16,1-8 5-16,0-9-12 16,5-8-26-16,6-9-70 15,7 0 8-15,-3-29-61 0</inkml:trace>
  <inkml:trace contextRef="#ctx0" brushRef="#br0" timeOffset="134875.2206">23858 9926 327 0,'0'0'237'15,"0"0"-212"-15,0 0-25 16,0 0-11-16,0 0-1 0,158-34 10 16,-60 28 2-1,5 1-46-15,-3-7 29 0,-6 1-21 16,-9-1 9-16,-16 1 28 15,-18 6-5-15,-18 3 6 16,-16 2 0-16,-9 0-12 16,-3 19 6-16,-5 27 6 15,0 17 5-15,-9 15 31 16,-12 5-12-16,1 0-5 16,7-4 2-16,5-13-20 15,8-14 5-15,0-14-6 16,0-14 0-16,6-7 4 15,0-5 0-15,-1-10-4 16,-3 1 0-16,-2-3 8 16,0 2 1-16,-15 2-2 0,-48 8 14 15,-38 4-16-15,-30 8-5 16,0 0-15-16,19-2-17 16,37 0-22-16,39-12-76 15,36-10-183-15</inkml:trace>
  <inkml:trace contextRef="#ctx0" brushRef="#br0" timeOffset="152668.1459">21869 9801 25 0,'0'0'68'0,"0"0"-60"0,0 0 39 16,0 0 9-16,0 0-3 16,0 0-9-16,0 0-21 15,-2-14 16-15,2 14-13 16,0 0 1-16,0 0 13 15,0-1-14-15,0 1 12 16,0-2-2-16,0 2-18 16,0 0 9-16,0 0-16 15,0 0-10-15,0-9 20 16,10-6-10-16,23-12-1 16,18-12-10-16,14-10-14 15,17-13 4-15,9-6-13 16,10-12-13-16,2-2 15 15,-1-5-29-15,-3 3 42 16,-16 13-4-16,-20 20 22 0,-22 20-10 16,-22 15 24-16,-9 10 1 15,-6 2-14-15,-2 3-7 16,0 1-4-16,-2-3 20 16,0 3-17-16,0 0 7 15,0 0-10-15,-2 0-1 16,-29 4-4-16,-11 15 9 15,-12 0-8-15,3 0 3 16,4-8-38-16,11 0 19 16,7-6-14-16,9-2 30 15,9-3-2-15,4 0 12 16,3 0-6-16,2 0 16 16,2 0-8-16,0 0-11 15,4 0 3-15,29-8-18 0,13-10 13 16,12 0-3-16,2-3 8 15,4-1 0-15,1 4 4 16,-7 2-6-16,-14 8 2 16,-13 2 0-16,-13 6-2 15,-9 0 0-15,-5 0-5 16,-4 4 4-16,0 16 3 16,0 7 6-16,0 5 6 15,-13 3-8-15,-5 6 16 16,-4 1-19-16,-10 5-2 15,-5-6-11-15,-1-1-89 16,3-8-83-16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2:58:58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10933 9073 91 0,'0'0'32'16,"0"0"-26"-16,-124 9-1 15,61 6 45-15,3 3 22 16,4 0 8-16,12-1 12 16,9-5-22-16,10-5-4 15,7 0-7-15,7-3-34 16,-1 5 16-16,-1 0-36 15,-7 8-4-15,-2 8 18 0,-3 5-15 16,7 5-2 0,5 0-2-16,7 2 9 0,6-3-15 15,0-2 6-15,31-3-6 16,13-4 3-16,16-9-46 16,19-14-33-16,7-2-72 15,5-14-188-15</inkml:trace>
  <inkml:trace contextRef="#ctx0" brushRef="#br0" timeOffset="578.3728">11149 9402 173 0,'0'0'0'15,"0"0"2"-15,0 0 14 16,0 0 54-16,0 0-2 16,0 0 13-16,-8 11 10 15,8-11-9-15,0 0-14 16,0 0-38-16,0 0 5 16,18-13-27-16,18-15-7 15,12-8-2-15,14-4-9 16,4-4-10-16,1 4 11 15,-7 2-35-15,-18 9 37 16,-11 12 4-16,-17 7 6 0,-8 6-2 16,-4 4-1-1,-2 0 0-15,0 0-5 0,3 0-3 16,-1 17-18-16,-2 12 25 16,0 5 1-16,0 0-2 15,0-1 2-15,0-6 0 16,0-5-3-16,0-8 3 15,0-6 0-15,0-6-7 16,0-2 4-16,8 0 3 16,8 0 2-16,11-22 2 15,7-6 8-15,5-7-4 16,4-6-8-16,6-3 0 0,2-2-1 16,-6 8-5-16,-7 6 6 15,-14 11 0-15,-10 11 8 16,-8 6-7-16,-4 2 10 15,-2 1-11-15,3 1-12 16,1 0 6-16,0 7-34 16,-1 15-46-16,-3 0-56 15,0-5-186-15</inkml:trace>
  <inkml:trace contextRef="#ctx0" brushRef="#br0" timeOffset="1760.5552">12148 9499 285 0,'0'0'142'16,"0"0"-142"-16,0 0 26 15,0 0 90-15,0 0 7 16,0 0-58-16,-6 0-44 16,6 0 29-16,2-14-7 15,25-11-29-15,13-9-14 16,15-11-24-16,14-6 8 15,3 5-10-15,-5 4-42 16,-11 10 43-16,-21 16 12 16,-16 6-1-16,-13 10 8 15,-4 0-6-15,-2 0 1 0,0 19-33 16,0 16 33-16,0 11 11 16,-8 2 1-16,-4-2 4 15,5-8-2-15,5-11 0 16,2-12-3-16,0-6 0 15,0-9 7-15,2 0 15 16,29-23 45-16,17-22-43 16,14-15-14-16,3-7-4 15,-5 5-6-15,-7 9 0 16,-17 18 4-16,-14 17-8 16,-13 13 4-16,-4 5-25 15,1 5-56-15,1 29-75 16,-1 8-25-16</inkml:trace>
  <inkml:trace contextRef="#ctx0" brushRef="#br0" timeOffset="2445.616">11002 12008 377 0,'0'0'138'0,"0"0"-65"16,0 0-30-16,0 0-14 16,-154-17 10-16,75 48-15 15,-6 11 35-15,-2 11-33 0,9 7-10 16,11-2 8-16,14-3-20 16,14-6 0-16,10 4-4 15,14 3 7-15,13 0-14 16,2-1 7-16,27-13-18 15,26-12 4-15,21-10-21 16,15-14-5-16,9-6-40 16,-5-2-116-16,-14-16-180 15</inkml:trace>
  <inkml:trace contextRef="#ctx0" brushRef="#br0" timeOffset="2962.2745">11056 12566 396 0,'0'0'159'16,"0"0"-156"-16,0 0 35 16,0 0 53-16,0 0-63 15,0 0-6-15,29-25-22 16,-2-12-19-16,13-9 14 15,7-6-16-15,2-3-12 16,-2 0 3-16,-10 11 8 16,-8 14 17-16,-13 14 4 15,-9 10 1-15,-3 4-7 16,-2 2 3-16,0 0-1 0,3 20-11 16,0 16 16-16,-5 8 5 15,0 2-5-15,0 0 0 16,0-4 7-16,-5-3-5 15,-2-11 3-15,3-9-5 16,2-8-10-16,2-11 7 16,0 0 6-16,0-8 18 15,6-26 0-15,28-14-18 16,15-11-3-16,7-3 0 16,0-2 4-16,-1 1 3 15,-6 12-7-15,-13 8 0 16,-10 15 28-16,-12 13-9 15,-9 7 9-15,-1 5-1 0,-4 3-26 16,0 0 2-16,0 0-3 16,0 0-29-16,2 18-25 15,7 17-28-15,0 2-95 16</inkml:trace>
  <inkml:trace contextRef="#ctx0" brushRef="#br0" timeOffset="3486.9994">11876 12416 387 0,'0'0'186'0,"0"0"-123"15,0 0-61-15,0 0 76 16,0 0-11-16,0 0-42 16,-6 2-20-16,10-2 2 15,21-20-14-15,10-15 2 16,10-8-7-16,4-5 5 16,-2 0 3-16,-9 6-7 15,-9 14 9-15,-11 14 4 16,-12 10-5-16,-3 4 3 15,-3 0-18-15,0 14-1 16,0 23-2-16,0 14 21 0,0 4 3 16,0-4 6-16,4-3-9 15,-2-6 0-15,0-4 1 16,-2-11-9-16,2-10-23 16,3-11-3-16,2-6 2 15,10-1 32-15,12-31 25 16,9-16-13-16,11-17 3 15,7-13 28-15,9-11-39 16,2-5-3-16,-5 16-1 16,-10 17 2-16,-19 28-2 15,-15 20 0-15,-11 8-10 16,-7 5-19-16,0 22-130 0,-34 20-35 16,-30 15-95-16</inkml:trace>
  <inkml:trace contextRef="#ctx0" brushRef="#br0" timeOffset="8322.1505">10200 9821 87 0,'0'0'73'16,"0"0"-65"-16,0 0 16 15,0 0-5-15,0 0-16 16,0 0-1-16,0 0 18 15,137 28 20-15,-60-9-2 0,17 3-9 16,17 2-16-16,23-2 16 16,27-2-23-16,22-6 5 15,21-8-11-15,10-6 6 16,-2 0-12-16,-5-8 6 16,-15-16-11-16,-20-4 7 15,-21 0-2-15,-33 5 6 16,-28 7 0-16,-32 7 2 15,-27 4 0-15,-16 3 3 16,-10 2-5-16,-5 0 8 16,0 0-8-16,0 0-27 15,0 0-127-15</inkml:trace>
  <inkml:trace contextRef="#ctx0" brushRef="#br0" timeOffset="9141.4519">10269 12946 250 0,'0'0'119'16,"0"0"-119"-16,0 0 3 0,0 0-1 15,0 0 14-15,0 0 2 16,78-12 2-16,-11 14 20 16,24 12-2-16,23 0-18 15,20-2-17-15,22-4 10 16,11-8-7-16,10 0 0 16,-2 0-6-16,-10-10 5 15,-13-5-6-15,-11 4 1 16,-14-1 0-16,-11-4-4 15,-12 4 6-15,-13-3-2 16,-8 1 4-16,-10 4 1 16,-4 0-5-16,-9 2 0 15,-10 4-1-15,-12 0-2 0,-14 4-11 16,-8-1 11 0,-9 1-10-16,-7 0-16 0,0 0-2 15,0 0-37-15,0 0-25 16,0-7-73-16</inkml:trace>
  <inkml:trace contextRef="#ctx0" brushRef="#br0" timeOffset="25093.0021">3878 11422 49 0,'0'0'64'16,"0"0"10"-16,0 0 2 15,0 0 6-15,0 0-23 16,-120 43-34-16,77-26 7 0,-10 3-32 15,-11 7 2-15,-15 2-5 16,-10 5 6-16,-9-2-3 16,-7-6 0-16,-1-3 3 15,-4-3-4-15,3-6 1 16,-2-4 0-16,-7-6 4 16,0-4-1-16,7-7 4 15,6-21-7-15,11-16 5 16,11-8-9-16,0-6 4 15,0-2 0-15,8 4 2 16,9-2 2-16,8 0 21 16,10-4-24-16,7-1 4 0,8-11-4 15,18-4-1-15,13-2-9 16,13-9 2-16,45-1-13 16,29-6 7-16,31-7-26 15,16 3 2-15,19 7 9 16,17 10 7-16,11 9 0 15,6 9-7-15,0 16-11 16,-11 14 39-16,-16 25-1 16,-15 10 3-16,-13 30 3 15,-16 34-5-15,-11 22 8 16,-16 23 3-16,-18 17-3 16,-15 9-8-16,-16-1 0 15,-13-2 0-15,-11-5 28 16,-14-16-24-16,-2-12 0 15,-20-16 21-15,-22-14-3 0,-14 0 14 16,-16 3-2 0,-12-2-28-16,-7-2 1 0,-1-12-7 15,14-9-47-15,20-17-56 16,24-24-112-16</inkml:trace>
  <inkml:trace contextRef="#ctx0" brushRef="#br0" timeOffset="29232.6643">3783 11093 118 0,'0'0'75'0,"0"0"-55"16,0 0 4-16,0 0 41 16,0 0 1-16,0 0-7 0,0 0-12 15,-10 0-23 1,10 0 10-16,0 0-24 0,14 0-10 15,24 0 0-15,18 0 3 16,10 0 4-16,5-4-4 16,-5-7 1-16,-7 2-8 15,-5-3-10-15,-11 2-16 16,-12 2-34-16,-10 1-47 16,-13 2-44-16</inkml:trace>
  <inkml:trace contextRef="#ctx0" brushRef="#br0" timeOffset="29436.789">3898 10990 119 0,'0'0'136'0,"0"0"-60"16,0 0 33-16,0 0-54 15,0 0-18-15,0 0-37 16,49-26-14-16,9 19 7 15,21-2 7-15,5 0-13 16,7 0-53-16,0 1-26 16,-8-2-43-16</inkml:trace>
  <inkml:trace contextRef="#ctx0" brushRef="#br0" timeOffset="29698.9992">5044 10568 393 0,'0'0'87'0,"0"0"-87"15,0 0-24-15,0 0-5 16,-54 133 25-16,23-46 5 15,-7 5-1-15,1 7 0 16,-6-3-2-16,3-8-17 16,4-18-79-16,7-18 18 15,5-22-50-15</inkml:trace>
  <inkml:trace contextRef="#ctx0" brushRef="#br0" timeOffset="29938.7903">4678 10682 255 0,'0'0'130'0,"0"0"-130"16,0 0-2-16,0 0-30 16,0 0 32-16,83 111 13 0,-27-53-3 15,2 0 7 1,-5-9-14-16,-2-4-3 0,-11-7 2 15,-1-6 10-15,-8-4-20 16,-4-2 8-16,-1-5-100 16,-4-8-171-16</inkml:trace>
  <inkml:trace contextRef="#ctx0" brushRef="#br0" timeOffset="32027.6454">7311 7754 32 0,'0'0'62'0,"0"0"-22"16,0 0-14-16,0 0-26 15,0 0-126-15</inkml:trace>
  <inkml:trace contextRef="#ctx0" brushRef="#br0" timeOffset="32830.6764">7721 14270 113 0,'0'0'147'0,"0"0"-135"16,0 0 17-16,0 0 48 15,0 0-7-15,0 0-17 16,2 0-37-16,-2 0 16 15,2 0 0-15,-2 0-32 0,3 0 0 16,-3 0-49 0,0 0 11-16,0 0 38 0,0 0-68 15,0 0-163-15</inkml:trace>
  <inkml:trace contextRef="#ctx0" brushRef="#br0" timeOffset="38454.352">18702 14325 68 0,'0'0'139'0,"0"0"-98"16,0 0-7-16,0 0-33 15,0 0 10-15,0 0-4 16,0 0 11-16,-2-6 7 16,2 6 5-16,0 0-27 15,0 0 10-15,0 0 1 16,0 0-10-16,0 0-6 0,0 0 2 16,2 0-15-1,16 0 13-15,13 10-6 0,9 4 8 16,12 5 0-16,8 1 7 15,9 2-8-15,11 4 1 16,16 6 0-16,13 3 1 16,11 4 4-16,10 0-5 15,1-4 1-15,3-5 5 16,-4-2-8-16,-1 0 2 16,2-4 0-16,10 0 15 15,4 2-11-15,9-3 3 16,10 0-7-16,8 0-2 15,9-4 0-15,4 0-21 16,0-5 0-16,-9-4 6 0,-9-7-10 16,-11-3 21-16,-11 0 3 15,-14 0 6-15,-13-5-2 16,-22-13 1-16,-16-6 1 16,-13-4 16-16,-13 1-19 15,-5-3 16-15,-9-2 22 16,-4 0-14-16,-3-4-3 15,-6 0-20-15,-5 7 3 16,-7 4 23-16,-3 4-16 16,-5-2 18-16,-3 5 11 15,-2-5-13-15,-2 6 9 16,0 1-17-16,0 0-15 16,0 4 21-16,0-1-20 15,0 3 10-15,2 2-12 16,3 0 2-16,2 1-3 0,-3 0-2 15,1 1 0-15,-1 3 5 16,-2 3-2-16,-2-5 2 16,0 5 6-16,0 0-11 15,0 0 9-15,0 0-9 16,0 0 0-16,0 0-4 16,0 0 6-16,0 0-2 15,0 0 0-15,0 0-4 16,0 0-4-16,0 0-2 15,0 0-6-15,0 0 15 16,0 0-21-16,0 0 2 0,0 0-15 16,0 0-36-16,0 0-42 15,0 0-103 1</inkml:trace>
  <inkml:trace contextRef="#ctx0" brushRef="#br0" timeOffset="50336.2818">21169 14038 49 0,'0'0'66'0,"0"0"-38"0,0 0-4 16,0 0 50 0,0 0-9-16,0 0-26 0,0 0 6 15,-2-4-21-15,2 4 9 16,0 0 0-16,0 0-24 16,0 0 2-16,0 0-11 15,0 0-13-15,0 0 10 16,2 0-18-16,19 16 21 15,8 7-3-15,11 5 10 16,7 2-7-16,9 4 6 16,8 1-4-16,7 0 21 15,3-3-22-15,6-6 8 16,1-3-4-16,-4-7-3 16,2-6 8-16,-6-5-1 15,-1-2-8-15,-1-2 12 16,5-1-8-16,-5 0-5 0,0 0 1 15,-9 0 9-15,-10-6 5 16,-5-2-9-16,-9 0-2 16,-7 0 16-16,-6 3-19 15,-6-6 9-15,-5 7-1 16,-3 0-4-16,-5-6 6 16,6 2-1-16,-3 4-8 15,-3-6 3-15,4 3-2 16,-8 7-3-16,2-5 12 15,-4 3-10-15,0 0 21 16,2-4-14-16,-2 2 3 0,3-2 10 16,-1-2-21-16,2 4 12 15,-2 0-9-15,0-1 1 16,-2 5 4-16,0 0-9 16,0-3 0-16,0 3-2 15,0 0 5-15,0 0-3 16,0 0 0-16,0 0 9 15,0-2-1-15,0 0-8 16,0 0 0-16,0-1 0 16,0 3 5-16,0 0-5 15,0 0 0-15,0 0 1 16,0 0-9-16,0 0 8 16,0 0-7-16,0 0 0 0,0 0 3 15,0 0 4-15,0 0 0 16,0 0 5-16,0 0-8 15,0 0 3-15,0 0-15 16,0 0 14-16,0 0-37 16,0 0-16-16,0 0-50 15,2 0-100-15,4 0-44 16</inkml:trace>
  <inkml:trace contextRef="#ctx0" brushRef="#br0" timeOffset="58579.722">18324 13904 229 0,'0'0'154'15,"0"0"-137"-15,0 0-14 0,0 0 52 16,0 0 18-16,0 0-17 16,0 0-14-16,0-4-21 15,0 4 15-15,0 0-36 16,0 0-1-16,0 0 0 16,0 14-34-16,0 16 31 15,12 13-5-15,11 7 18 16,8 4-13-16,13 0 4 15,12-8 0-15,13-8 8 16,18-9-2-16,16-8 10 16,16-1 5-16,12-3-14 15,4 4-10-15,2-3 3 16,-15-6-11-16,-13 0 4 16,-18-5 6-16,-12-2 1 15,-15-1 1-15,-12-4 7 0,-12 0 2 16,-11 0 1-16,-9 0-9 15,-3 0 19-15,-3 0-17 16,-1 0-4-16,1 0 0 16,-3 0 9-16,-2 0-8 15,0 0-1-15,0 0 2 16,-1 0 0-16,4 0 1 16,3-4-3-16,4 3 0 15,2 1-12-15,2 0 7 16,4 0-16-16,2 0-13 15,-7 0 21-15,1-2-29 16,-10 0 0-16,-3-2 19 0,2 1-19 16,3 1-17-1,8 2-50-15,1 0-111 0</inkml:trace>
  <inkml:trace contextRef="#ctx0" brushRef="#br0" timeOffset="90474.705">21181 14064 51 0,'0'0'64'0,"0"0"-12"16,0 0-16-16,0 0 3 15,0 0-31-15,0 0 3 16,0 0-8-16,0 0 1 16,0 0 10-16,-29-17 2 15,29 17-1-15,0 0-3 16,0 0-12-16,0 0-13 16,13 19 13-16,7 8 1 15,12 2 17-15,5 3 1 16,17 3-10-16,17-5 23 15,20-6-2-15,21-9-8 0,15-12 8 16,4-3-6 0,4 0-6-16,-2-14-15 0,-3-7-1 15,-5 2 3-15,-17 1 5 16,-10 2-4-16,-13 2-6 16,-6 4 4-16,-8 2-4 15,-11 0 0-15,-9-3 0 16,-9-3 1-16,-3-3 5 15,-4-1-4-15,-3-3 0 16,-8 6 8-16,-9 3-8 16,-4 2 1-16,-5 1-1 15,-6 5 8-15,0-4-7 16,0 4 1-16,0 1 9 16,0-2-8-16,0 5 27 0,0-2-30 15,0 2-1-15,0 0 6 16,0 0 1-16,0 0-3 15,0-1-5-15,0 1 6 16,0 0-12-16,0-3-4 16,0 3-24-16,0 0 2 15,0 0-50-15,0 0-33 16,0 0-83-16,0 11 22 16</inkml:trace>
  <inkml:trace contextRef="#ctx0" brushRef="#br0" timeOffset="97262.8498">26359 14708 9 0,'0'0'65'0,"0"0"-15"16,0 0 12-16,0 0-13 15,0 0-7-15,0 0-7 16,0 0-34-16,-17-26-1 16,17 26-9-16,0 0-19 15,0 0 21-15,0 0 0 16,0 0 7-16,0 0 5 15,0 0-3-15,0 0-2 16,0 0 5-16,0 0 3 16,0 0 25-16,0 0-12 15,0 0 13-15,0 0 15 16,0-2-7-16,0 2 22 0,0 0-13 16,0 0-15-16,0-1 16 15,0-10-20-15,0-15 9 16,2-18-38-16,4-20 0 15,1-16-3-15,-1-12 0 16,0-12 0-16,-4 0-11 16,-2 0 11-16,0 7 0 15,0 10 0-15,0 14 8 16,0 13-14-16,0 4 6 16,4 6 0-16,5 8-11 15,-3 8 10-15,2 17 1 16,-8 8 6-16,0 7 2 0,0 2-6 15,0 0-2 1,0 0-28-16,0 0 3 0,-21 23-9 16,-19 23 34-16,-18 20 12 15,-14 11-11-15,-1 6 9 16,11-11-10-16,10-12 5 16,17-18-7-16,12-13 2 15,17-17 0-15,4-8-1 16,2-4-15-16,0 0 11 15,0 0-6-15,4 0 11 16,21-15 12-16,10-10-12 16,7-14 10-16,5-7-5 15,-3-2 2-15,6-11-14 16,-1 0 7-16,-2 2-8 16,-2 4 0-16,-8 2 8 0,-1 9 0 15,-5 0-5-15,-2 8 12 16,-11 12-6-16,-5 7-1 15,-4 12 5-15,-9 3-17 16,5 0 10-16,4 23-23 16,6 12 23-16,5 14 4 15,3 9 1-15,4 4 3 16,2-2 1-16,2-4 8 16,2-6-15-16,7-6 0 15,9-8-10-15,10-12-109 16,3-18-282-16</inkml:trace>
  <inkml:trace contextRef="#ctx0" brushRef="#br0" timeOffset="99488.5787">27331 13844 36 0,'0'0'86'0,"0"0"9"0,0 0-17 15,-11-126 11-15,7 95-1 16,4 6-55-16,-2 3 27 16,-1 8-4-16,3 3-17 15,-4 10-5-15,1 1-17 16,-1 0-17-16,1 0-1 16,-1 15-47-16,0 24 35 15,2 14 13-15,0 16 0 16,2 12 21-16,0-4-18 15,4 1 1-15,11-3 6 16,1-10-5-16,0-5 1 16,-5-5-6-16,0-8 2 15,-7-10-2-15,-2-7 0 0,-2-10-8 16,0-3 7 0,-6-3 2-16,-23-2 0 0,-5-2 14 15,-3-7-8-15,1-3 7 16,7 0-11-16,7-17-2 15,7-17 10-15,11-7-11 16,4-10-27-16,14-7 6 16,22 5 21-16,4 7-10 15,3 16 2-15,-4 11-12 16,-3 17-21-16,5 2-78 16,-6 5-72-16,-2 12-110 15</inkml:trace>
  <inkml:trace contextRef="#ctx0" brushRef="#br0" timeOffset="100268.9469">27617 13904 351 0,'0'0'148'0,"0"0"-45"15,0 0-39-15,0 0-23 16,0 0-5-16,0 0-36 0,-18 2-12 15,18 26-6-15,0 14-15 16,0 12 31-16,0 7 2 16,0-3 0-16,-9-2 18 15,2-10-14-15,3-10-3 16,4-12-1-16,0-6 1 16,0-10-9-16,2-6 0 15,7-2-20-15,6 0 28 16,14-20 5-16,14-18 19 15,8-8-22-15,-4 4 10 16,-12 8-11-16,-14 16-1 16,-15 8 0-16,-4 8-9 15,0 2 1-15,1 0-8 0,1 18 4 16,1 8-17 0,-5 6 27-16,0-4-8 0,0-3 10 15,5-4 12-15,1-7-12 16,1-6-1-16,1-5-4 15,8-3-16-15,13-5 21 16,11-24 14-16,14-20-9 16,8-13 12-16,3-8-16 15,-3 2 3-15,-10 9-4 16,-19 15 4-16,-17 21 0 16,-9 11-4-16,-7 9 0 15,0 3-7-15,0 0-41 16,0 3-120-16,0 18-66 15</inkml:trace>
  <inkml:trace contextRef="#ctx0" brushRef="#br0" timeOffset="105323.3368">27039 13418 7 0,'0'0'15'0,"0"0"1"16,0 0 40-16,0 0 20 15,0 0-30-15,0 0-7 16,0 0-5-16,0-5-3 0,0 3-18 16,5 0-13-16,8-3-6 15,7 2 4-15,9-6 1 16,2 0-6-16,0-3 7 15,3-2-7-15,-3-2 2 16,4 1 2-16,4 1 3 16,3-1 0-16,-2 1 0 15,1 2-4-15,-4-1 4 16,-1 4 0-16,4-6-3 16,3-2 4-16,3-6-1 15,5 0 0-15,-3-3 5 16,-2-1-5-16,-4 3 0 0,-1 2 0 15,-4 2-1-15,-1 0 6 16,7 0-5-16,1 0 0 16,3-1 3-16,2-2-3 15,-4 0 0-15,-5 3 0 16,-7 1-1-16,-4-2 7 16,-2 3-5-16,2-1-1 15,2 0 5-15,2 3-7 16,1 0 2-16,3 0 0 15,2-2-4-15,-4 1 4 16,-1-6 0-16,-5 5 0 16,-2-2 4-16,-6 0-6 15,2 2 2-15,-3-2 0 0,-3-3 2 16,2 1 2 0,1-2-4-16,5 1 0 0,3-9 6 15,8-5-6-15,0 3 9 16,-1-2 4-16,-1 4-9 15,-3 0-1-15,-4-4-3 16,-3-2 0-16,-4 1 7 16,-4 2-7-16,-1-2 1 15,-3 4 0-15,-4-2 8 16,6 1-7-16,4 0 3 16,4 0-5-16,3-2 0 15,4 4 0-15,-4-2 0 0,-6 0 0 16,-1 0 16-1,-5 1-3-15,-4 3 0 0,0 0 25 16,0-2-36-16,2 3 22 16,5-2-24-16,6-5 0 15,2 2-1-15,5-3 3 16,2-2-2-16,-2-3 0 16,0-1 7-16,-6 3-5 15,-7 4 0-15,-3 2-2 16,-4-3 5-16,2-2-4 15,2 3-1-15,6 0 0 16,-2 2 7-16,-1 0-13 16,1 0 6-16,-1 0 0 0,-3-1 12 15,1 0-10 1,-5-6 16-16,-3 1-2 16,0-4-15-16,0-2 12 0,3-3-13 15,-1 3 0-15,6 4 5 16,1 2-5-16,-1 3 0 15,1 1 0-15,1-3 9 16,-1 3-8-16,-3 0-1 16,-3 2 0-16,-5-4 12 15,-4 0-7-15,0-5 3 16,0-3-8-16,0-8 6 16,0-1 10-16,0-8-16 15,0 5 0-15,4 3 3 16,5 2 0-16,3 2-3 0,-6-3 0 15,-3 1 4-15,-3-5-14 16,0-2 9-16,0 2-21 16,-11-8 21-16,-8 4-6 15,2 0 4-15,-3 2-1 16,-1 2 4-16,4-2 6 16,-1 4-6-16,3-2 1 15,1-1-1-15,3 3 8 16,-1-2-8-16,-1-2 0 15,3 2 6-15,-4 0-10 16,1 3 4-16,-3 4 0 16,-2 2-3-16,0-1 9 15,0-2-6-15,1-2 0 16,-4 0 8-16,2 0-11 16,1 1 3-16,-1 7 0 0,2 4-7 15,-3 2 13-15,-3 4-6 16,-1-3 0-16,-10 1 4 15,-1-1-11-15,-1-2 7 16,1 5 0-16,4 2-7 16,1 3 10-16,1-1-3 15,-2-3 0-15,-2-1 8 16,-5 3-15-16,-7-2 7 16,-3 0 0-16,-6 3-4 15,-2 2 10-15,2 0-6 16,4 2 0-16,5 5 4 15,3 0-10-15,5 3 6 0,0 2-9 16,-1 0 3-16,-2-2-7 16,-1 2 13-16,2-2 0 15,3 0 0-15,1 2-3 16,1-1 3-16,0 2 0 16,-4 0-7-16,-4 0 6 15,-1-2-8-15,-3 4-6 16,-1-2-6-16,7 1 15 15,4 0 6-15,3 2 0 16,4-2-3-16,2 1 6 16,-2 1-3-16,2-3 0 15,-4 0 5-15,-2 2-9 16,-7-2 4-16,-9 3 0 0,-3 2-9 16,-6-3 9-1,0 1 0-15,-7-3 0 0,3 2 2 16,2-2-7-16,-3 2 5 15,5-3 0-15,4 4-1 16,0 0 10-16,-4 0-5 16,-5 0-4-16,-1-1 8 15,2 1-8-15,3-1 2 16,10 2 6-16,0 1-3 16,0 0-1-16,2 1-4 15,-6 2 0-15,-7-1 7 16,-2 5-7-16,-4-2 0 0,6 6 0 15,5 1-9-15,-5 0 11 16,2 0-2-16,2 0 0 16,6 0 7-16,2 0-13 15,-8 0 6-15,-2 0 0 16,-4 0 0-16,2 0 5 16,8-7-5-16,4 1 0 15,-4 2 6-15,7-2-8 16,7 3 2-16,7-2 0 15,6-1-5-15,-2 5 8 16,2-4-3-16,-8 5 0 16,0 0 5-16,-2 0-11 15,-7 0 6-15,-4 0 0 16,2 0-6-16,5 0 9 16,-2 6-3-16,5 0 0 0,3-4 4 15,2 4-7-15,6-4 3 16,8-2 0-16,1 2 0 15,7-2 3-15,3 2-3 16,0-2 3-16,6 0 6 16,0 2-5-16,0-2-4 15,0 0 1-15,0 0 0 16,0 0 0-16,0 0-1 16,0 0 8-16,0 0-1 15,0 0 11-15,6 0-18 16,9-6-19-16,7-10 13 15,9-2-1-15,7-4 0 0,6 0 5 16,6 2-20-16,3-3 15 16,3 3-10-16,-3 3-4 15,-1-1 18-15,-3 2-8 16,-9 2 7-16,-5 2 4 16,-10 3-8-16,-9 6 5 15,-7-1 3-15,-9 1 0 16,0 3 3-16,0 0-3 15,0 0 0-15,0 0 4 16,0 0-1-16,0 0-6 16,0 0 1-16,0 0-7 15,0 0 5-15,0 0-16 16,0 0 4-16,-16 7 13 16,-6 3-1-16,-9 4 4 0,-8 1 7 15,-5 2-5-15,-1 2 10 16,-3 0-6-16,0 1-6 15,6 1 0-15,-1-4 5 16,4 1-5-16,1-4 0 16,7-2 2-16,8 0-4 15,10-6 3-15,6-2-1 16,5-2 0-16,2-2-13 16,0 2 12-16,-3 1-5 15,3 4 6-15,-2-1-6 16,0 2 7-16,2-2-1 0,0 2 0 15,0-2 4-15,0 2-4 16,0 2 0-16,18 3 0 16,9 0 5-1,4 4-2-15,5-1 7 0,-1 1 0 16,-1 1-10-16,-1-2 8 16,-4-1-8-16,-6-1 0 15,-3-2 1-15,-5-2-1 16,-1-1 0-16,-1 0-1 15,0-1 8-15,-1 2-9 16,-1-2 2-16,-3 4-14 16,-8 3-8-16,0-4-108 15,-8-3-129-15</inkml:trace>
  <inkml:trace contextRef="#ctx0" brushRef="#br0" timeOffset="112426.2422">23208 13106 263 0,'0'0'32'16,"0"0"-32"-16,0 0-6 16,0 0-1-16,0 0 7 15,0 0 5-15,0 0-3 16,0-102 1-16,0 74 25 15,0-4-9-15,0 1 8 16,0 1-5-16,0 1-9 16,0 0 0-16,0-3-11 0,2-3 3 15,0-6-3-15,2-8-2 16,-1-10 0-16,-3-7-8 16,0-5 2-16,0-4-16 15,-21-4 13-15,-8 5-6 16,-4 0 10-16,4 4-2 15,9 1 7-15,6 11 6 16,14 3 0-16,0 4-10 16,0 0 4-16,7 0 0 15,5-4 0-15,-2-13 0 16,-1-12 0-16,1-10-2 16,-4-6-4-16,-2 5-16 15,-4 7 11-15,0 5-9 16,0 5 20-16,-12 9-16 15,2 4 16-15,6 3 6 0,1 4-2 16,3 2-4-16,0-3 4 16,0 4-2-16,5-4 7 15,1 1-9-15,0 1 3 16,-2 4 5-16,-2 1-3 16,0 4-4-16,0 4-1 15,-2 1 0-15,2 4 0 16,-2-2 0-16,0-2 0 15,0-2-3-15,3 3 0 16,-1-4 3-16,2 1 0 16,0-3 13-16,2 3-12 15,-2 1-1-15,0 1 0 0,-2 4-2 16,1 0 9-16,-1 3-7 16,0 2 0-16,2 0-3 15,-2-2 1-15,4 3 2 16,0-6 0-16,1 1-1 15,-1-1 1-15,1 1 0 16,0 1 0-16,-5-2 3 16,0 3-8-16,-2 2 5 15,0 2-11-15,0 2 0 16,0 2-14-16,-2 2 12 16,-7 0 11-16,-2 0-21 15,2 0 15-15,-3-2-10 16,2 3 10-16,-1-2 3 0,1 2 9 15,-1 3-4 1,5 5 0-16,0 0 3 0,0 4-10 16,4-6-6-16,2 2 0 15,0-5-7-15,0-5-21 16,0 2 36-16,2-4-2 16,6-1-9-16,-2 5 16 15,-2-2-3-15,1-1 2 16,-5 1-5-16,0 0 7 15,0 0-2-15,0-4-4 16,-5 1 5-16,1 1 19 16,4 8 0-16,0 5-6 0,0 5-7 15,0 5-1-15,0 2-10 16,0 0-3-16,0 10-6 16,0 18 9-16,0 9-3 15,-8 9 8-15,-13 2 8 16,-4 3-8-16,-6 0 5 15,-2-7-5-15,-3-4 6 16,3-3-3-16,4-8-3 16,2-5 0-16,7-5-1 15,9-8 3-15,7-2-2 16,4-7 0-16,0-2-14 16,0 0 13-16,13 0-16 15,16-16 17-15,6-12 0 0,4-6-3 16,-4-3-10-1,1-1 7-15,-1-3-12 0,1 4 13 16,-1 2-9-16,-1 0 14 16,2 3 3-16,-5 4-1 15,0 3-2-15,-2 6 3 16,-2 5-2-16,-3 5 24 16,-4 9-19-16,-1 0 0 15,-4 0-3-15,3 17 3 16,-1 7-6-16,8 2 0 15,10 3 2-15,8 2-3 16,6-3 1-16,-2-14-50 16</inkml:trace>
  <inkml:trace contextRef="#ctx0" brushRef="#br0" timeOffset="126401.2789">31018 10529 63 0,'0'0'68'0,"0"0"-29"0,154-56-8 16,-121 36 7-16,-10-3 52 15,-4-4-2-15,-5-4-25 16,-3 4 39-16,-2-2-47 16,-6 2 9-16,-3 5-2 15,0 6-36-15,0 8 23 16,0 4-7-16,0 4-37 15,0 0-5-15,0 4-29 16,0 23 12-16,-3 19 13 16,-8 10 5-16,2 9-4 15,3 0 3-15,-2-6 0 16,4-5-9-16,2-5 10 16,0-7-2-16,2-13 0 0,0-8-34 15,0-10 18 1,0-11-14-16,29-23 31 0,35-44 12 15,34-41-12-15,37-31 0 16,14-26-6-16,11-11-8 16,8 3 13-16,-14 24-10 15,-28 33 11-15,-21 31 3 16,-27 27 2-16,-18 17-5 16,-13 6 0-16,-12 12 4 15,2 2-12-15,0 3-6 16,10 4-74-16,11-2-76 15,-9 6-219-15</inkml:trace>
  <inkml:trace contextRef="#ctx0" brushRef="#br0" timeOffset="191674.9054">13428 6341 348 0,'0'0'121'0,"0"0"-116"16,0 0-5-1,0 0 0-15,0 0 20 0,0 0-17 16,0 0 1-16,-20 84-1 16,2-14 20-16,-2 25 6 15,0 26-13-15,0 12-2 16,2 2-8-16,5-1 2 16,6-20-5-16,7-13-3 15,0-20 0-15,0-16-2 16,0-15 2-16,2-10-7 15,3-12 0-15,1-10-49 16,1-13-49-16,0-5-98 16</inkml:trace>
  <inkml:trace contextRef="#ctx0" brushRef="#br0" timeOffset="192320.3161">13412 6322 209 0,'0'0'122'0,"0"0"-98"16,0 0-5-16,0 0 27 0,0 0-8 15,0 0-28-15,0 0-10 16,96-12 0-16,-7 12 8 16,34 0-6-16,33-14-2 15,31-12 0-15,12-6-9 16,-3-3 8-16,-6-2-12 16,-15 3-19-16,-16 6 30 15,-21 10-11-15,-26 10 13 16,-31 8-1-16,-23 0-6 15,-17 21-2-15,-12 18-27 16,-7 14 17-16,-2 10 19 16,3 13 4-16,4 10 12 15,6 6 4-15,15 4-18 16,15-3 8-16,13-11-5 16,5-5 3-16,5-13 12 0,-4-6-20 15,-1-5 11-15,-8-6-3 16,-10-3-2-16,-14-3-2 15,-16-5-4-15,-17-8-11 16,-13-2-1-16,-3 2 12 16,-46 4 10-16,-29 4 57 15,-30 1-54-15,-26-2 9 16,-27-9-17-16,-21-3-2 16,-28-5 2-16,-26-3-4 15,-16-1-1-15,-19 1 0 16,-2-4-4-16,21-1 4 15,37-3 6-15,63-2 6 0,60 2 16 16,47-4-28-16,31 0-75 16,11-3-150-16,8 0-26 15</inkml:trace>
  <inkml:trace contextRef="#ctx0" brushRef="#br0" timeOffset="194901.5426">13878 5386 143 0,'0'0'37'0,"0"0"16"16,0 0-31-16,0 0 28 15,0 0 21-15,0 0-30 16,-11-42-9-16,11 40-3 16,0 2-13-16,0 0 18 15,0 0-8-15,0 0-8 0,0 0-9 16,0 0-9-16,0 0 0 15,0 0-3-15,0 0 1 16,0 0-6-16,0 0 8 16,0 0 0-16,0 0 0 15,-2 0 4-15,2 0-4 16,-4 0 3-16,4 0 1 16,-2 0 22-16,2-2-24 15,0-1-1-15,0 2-1 16,0-7-12-16,15-3 8 15,16-2 1-15,9-5-20 16,7 2 22-16,-3 2-6 16,-11 7 7-16,-12 7-9 15,-9 0 7-15,-8 7-25 0,-4 28-31 16,-4 22 58-16,-33 19 0 16,-9 18 26-16,-17 15-9 15,-8 2 2-15,4-12-15 16,7-13 0-16,13-21-1 15,12-19 3-15,10-14 4 16,11-8-10-16,8-8-2 16,6-9-6-16,0 2-1 15,16-6-18-15,19-3 27 16,16 0 14-16,11-5 13 16,15-21-27-16,3-6 0 15,-2 2-8-15,-4 2-57 16,-12 5-18-16,-11 3-56 0,-13 3-87 15</inkml:trace>
  <inkml:trace contextRef="#ctx0" brushRef="#br0" timeOffset="195240.1995">14442 5947 155 0,'0'0'158'15,"0"0"-113"-15,0 0-13 16,0 0 23-16,0 0-14 16,0 0-40-16,-40 2 3 0,27-2 0 15,4 0 1 1,5-2 0-16,2-8-5 0,2-2-7 16,0 3-12-16,0-2 13 15,0 3 6-15,0 0 2 16,0 2 8-16,6 4-13 15,-4 2 3-15,-2 0 0 16,0 0-8-16,0 0 7 16,0 0 0-16,0 0-8 15,0 0 1-15,0 0 2 16,0 0 6-16,0 5-15 16,0-2-82-16,0-3-143 15</inkml:trace>
  <inkml:trace contextRef="#ctx0" brushRef="#br0" timeOffset="195867.0917">14779 5304 420 0,'0'0'47'0,"0"0"-47"15,0 0 0-15,-154 47 1 16,96-12 2-16,4 0-3 16,8 2 0-16,5-5 5 15,10-4-1-15,10-5-4 0,7-5-2 16,9-3-5-16,5-1-8 16,0 2 8-16,9 4-7 15,11 2 11-15,5-2 0 16,-1 3 6-16,-2-1-2 15,-6 5 7-15,-7 5-8 16,-9 7 0-16,0 11 17 16,-31 7 13-16,-9-2 13 15,-5-5-36-15,5-9-3 16,9-9 3-16,8-10-5 16,13-6-4-16,10-8-1 15,0-6-22-15,2-2-21 16,33-2 42-16,15-27 4 0,16-10 18 15,12-8-14 1,5-4-4-16,2 2 0 0,-1 5 5 16,-4 8-9-16,-12 10 4 15,-16 12 0-15,-20 8-3 16,-14 6 3-16,-14 0-7 16,-4 4-11-16,0 21 18 15,-11 12 3-15,-15 10 36 16,-10 2 1-16,-5-3 4 15,1-3-27-15,-4-7-3 16,1-4-8-16,-3-5 0 16,-8-6-10-16,-2-3 4 0,1-6-19 15,6-2-10 1,11-6-25-16,13 0 29 0,12-4-17 16,9 0-128-16,4 0-96 15</inkml:trace>
  <inkml:trace contextRef="#ctx0" brushRef="#br0" timeOffset="196485.6071">18127 5920 507 0,'0'0'91'0,"0"0"-91"16,0 0-38-16,0 0 38 15,-17 108 5-15,11-39 16 16,4 14 5-16,0 12-16 0,0 2-5 15,2 5 5-15,0 2-9 16,0-9 1-16,0-11-2 16,0-16 0-16,0-18-2 15,4-13-5-15,6-13-31 16,5-16-27-16,7-8-126 16,3-26-146-16</inkml:trace>
  <inkml:trace contextRef="#ctx0" brushRef="#br0" timeOffset="197035.8346">18172 5805 430 0,'0'0'78'0,"0"0"-45"15,0 0-33-15,0 0-35 16,0 0 18-16,0 0 17 16,206-28 17-16,-73 21-14 15,23-2 5-15,20 5-7 16,11 4-1-16,-9 0 0 16,-7 0-4-16,-14 13 2 15,-15 10 2-15,-10 7 0 16,-11 4-1-16,-13 4-6 15,-10 4 3-15,-11 4-7 0,-4 3 10 16,-10-2-12-16,-5 6 13 16,-13-5-1-16,-8 1-14 15,-11-6 15-15,-10-5 0 16,-5 1 0-16,-8-6 0 16,-13 8-7-16,0 5 7 15,-4 8 9-15,-32 4 8 16,-16 0 10-16,-16-6-11 15,-24-10 8-15,-22-8 12 16,-33-5-29-16,-38-5 1 16,-42-10-8-16,-25-8-10 15,9-6-10-15,36 0 20 0,42 0 75 16,46 2-17-16,28 5-53 16,31 2-10-16,26-6 5 15,24-1-20-15,10 0-29 16,33-2-122-16,32 0 24 15,19 0-101-15</inkml:trace>
  <inkml:trace contextRef="#ctx0" brushRef="#br0" timeOffset="198701.6529">23908 5842 148 0,'0'0'37'0,"0"0"-22"15,0 0 55-15,0 0-26 16,0 0-27-16,0 0-12 16,0 9 8-16,0-9 23 15,0 0-14-15,0 0 18 16,0 3-8-16,0-3 3 15,0 0 11-15,0 0-23 16,0 0 0-16,0 0 2 16,0 0-23-16,-4 0 16 0,-6 0-18 15,-11 0 7-15,-2 3-12 16,-11-1 5-16,-2 2 0 16,-4 0-2-16,-4 3 9 15,-1-4-10-15,-7 6 3 16,4-4-2-16,-2 4-10 15,4-2 12-15,5-2-5 16,4-4 2-16,5-1-14 16,8 0 11-16,4 0 4 15,6 0 2-15,4 0-3 16,5 0 3-16,5 0 0 16,0-4-2-16,0 4-9 15,0-2-6-15,0 0-7 16,0 0 4-16,0-1 13 15,15-6 7-15,8-3-17 0,6-2-4 16,4 0-7-16,-2-2 16 16,3 2-4-16,-3 0-14 15,-4 3 7-15,-2-3 3 16,-10 7 20-16,-4-1 0 16,-4 2 4-16,-5 2 4 15,-2 2 13-15,0 0 2 16,0 2 12-16,0 0-10 15,0 0 10-15,0 0 2 16,0 0-36-16,0 0 18 16,-2 0-19-16,-14 0-10 15,-8 5 7-15,-12 12-9 0,-6 4 12 16,2 0 0 0,-3-3 7-16,7-2-6 0,3-2-1 15,6-4 3-15,5-2-5 16,2-2 2-16,6-2 0 15,6 3 0-15,3-4-5 16,3 1 1-16,0 2 1 16,0 1-5-16,2-2 1 15,0 2 3-15,0 0 4 16,0 1 0-16,0 0-24 16,8 0 17-16,8 0 7 15,0 2 0-15,2-1 20 16,-5 0-19-16,0-1 4 0,-1-1-4 15,-6-1 7 1,1 2-15-16,2 0 7 0,0 4-26 16,-1 0-20-16,-1-2-71 15,-3-1-43-15</inkml:trace>
  <inkml:trace contextRef="#ctx0" brushRef="#br0" timeOffset="201904.913">23457 4884 343 0,'0'0'146'0,"0"0"-55"15,0 0-4-15,0 0-1 0,0 0-71 16,0 0-14 0,0 0-2-16,0 7-34 0,0 43 31 15,0 20-4-15,0 11 16 16,0-2-4-16,0-5-4 16,0-7 0-16,0-7-7 15,0-4-5-15,2-5-23 16,7-2-49-16,7-15-118 15,1-13-60-15</inkml:trace>
  <inkml:trace contextRef="#ctx0" brushRef="#br0" timeOffset="202200.087">23749 5520 200 0,'0'0'129'16,"0"0"-83"-16,0 0-26 15,0 0-20-15,0 0-25 0,0 0 25 16,-78-90 0-16,70 69 2 16,4 7 8-16,4-3-10 15,0 2 1-15,16 0-9 16,7 4 8-16,1 6-3 16,-2 2-4-16,-6 3 0 15,-3 0 0-15,-6 7 6 16,-2 8-15-16,-5 9 6 15,0 10-4-15,-5 1 14 16,-17 5 16-16,-7 1-10 16,4-6-6-16,9-7-6 15,12-12-92-15</inkml:trace>
  <inkml:trace contextRef="#ctx0" brushRef="#br0" timeOffset="202625.4752">24290 4988 286 0,'0'0'38'15,"0"0"0"-15,0 0-6 16,0 0-32-16,0 0-20 0,0 0 17 15,-75 58-3-15,44-29 7 16,0-5-1-16,6-4 0 16,7-1 0-16,9-7-4 15,9 5-5-15,0 0-2 16,0 2 9-16,27-1-2 16,9 1 4-16,1 0 17 15,-1-4-17-15,-2 0 15 16,-10 1-7-16,-6-1 10 15,-9 1 1-15,-5-3-13 16,-4 4-4-16,0 5 13 16,-22-1 9-16,-11 6 22 0,-10-1-27 15,-1-4-6-15,3-2-12 16,8-6-1-16,13-4-54 16,15-8-56-16,5-2-35 15,23-12-42-15</inkml:trace>
  <inkml:trace contextRef="#ctx0" brushRef="#br0" timeOffset="203036.9899">24870 4850 198 0,'0'0'115'0,"0"0"-88"16,0 0-22-16,0 0-5 15,0 0 18-15,-165 54-11 16,101-8 5-16,6-1-12 16,15-6 6-16,17-14-10 15,19-3 4-15,7-4 0 16,2 0-7-16,31 3 17 15,10-4-4-15,15 1 20 16,4-2-5-16,1-4 11 16,-5 0-19-16,-14 0 1 15,-11 3 7-15,-15-3-21 0,-13 2-2 16,-5 6-18-16,0 6 20 16,-36 6 11-16,-15 4 35 15,-14 2-5-15,-8-3-20 16,-1 2-21-16,3-2-5 15,6-3-87-15,12-16-195 16</inkml:trace>
  <inkml:trace contextRef="#ctx0" brushRef="#br0" timeOffset="207544.974">22425 5363 19 0,'0'0'32'16,"0"0"3"-16,0 0-30 15,0 0 38-15,0 0 3 16,0 0-23-16,0 0-4 15,-20 0-19-15,7 0 2 16,-3 0-2-16,-5 0-11 0,-8 5 11 16,-2-1-14-16,-2-2-11 15,-3-1 23-15,5 2-8 16,-2-3 10-16,4 0 0 16,2 0 5-16,-2 0-4 15,2 0-1-15,3 2 0 16,-3 1-4-16,0 0 6 15,1 1-2-15,-3-2 0 16,-3 1 2-16,3 0-4 16,3-3 2-16,1 2 0 15,5-2 2-15,0 2 4 16,0 0-1-16,-4 0-5 16,-3 1 2-16,-6 0-3 15,-4-1 1-15,2-2 0 16,-3 0-8-16,0 0 6 15,0 0 2-15,2 0 0 16,1 0 0-16,1 0 0 0,10-5 2 16,1-4 12-16,4 1 20 15,3-2-23-15,-2 2 14 16,0-3-12-16,5 2-9 16,-3 3 2-16,3-2-6 15,-3 0 1-15,-1 1-7 16,-1 2 5-16,-3-1 1 15,-2 2-1-15,-4-2-1 16,-7 4-1-16,-2-4-4 16,-4 1 7-16,-2 3-6 0,3-3 3 15,8 3 3-15,8-2 0 16,2 1 4-16,7 3-6 16,1-1 2-16,0 1 0 15,-3 0-4-15,-1 0 4 16,-3 0 0-16,-7 0 0 15,0 0-2-15,0-3 2 16,-2 2 0-16,0-2 0 16,0 0 2-16,0 0 2 15,3-1 3-15,1 1-1 16,1 1 2-16,1-3-13 16,-4 1 5-16,0 1 0 15,0 1-1-15,-1-1 2 16,-3 1-1-16,-1 2 0 0,-1 0 1 15,-1 0-4-15,5 0 3 16,2 0 0-16,4 0 0 16,0 0 2-16,1 0-2 15,-3 0 0-15,-2 0 3 16,-4 0-6-16,-5 0 3 16,-1 0 0-16,-3 2-3 15,1 1 5-15,8 1-2 16,7-1 0-16,0 1 5 15,1-1-5-15,3-1 0 16,-2-2 0-16,2 0 12 16,-3 0-11-16,-4 0 1 15,1 2-1-15,-3-1 5 0,0 1-7 16,-2 0 1-16,0 3 0 16,2-1-6-16,0 0 6 15,4 0 0-15,3-3 0 16,1 4 6-16,4-3-7 15,-1 0 1-15,-2-1 0 16,-2 1-5-16,-5 0 6 16,-6 3-1-16,-5-1 0 15,-5 1 4-15,-3 0-10 16,-1 0 6-16,0 0 0 16,-2-2-1-16,-3 1 1 15,4-1 0-15,-4-1-1 16,-1 1 5-16,0 4-7 0,-3-2 3 15,0 2 0 1,4 0-5-16,6 2 7 0,-1-1-3 16,3 7 1-16,-4-4-10 15,-1 1 8-15,1 0-2 16,-4-1 4-16,4 1-2 16,-2-3 5-16,-1 1-3 15,4-3 0-15,4 2 5 16,6-5-8-16,3 0 3 15,3 0 0-15,4-2-1 16,3 0 5-16,1-2-4 16,4 0 0-16,0 0 5 0,4 0-3 15,-3 0-2-15,5 0 0 16,-5 0 8-16,1 0-2 16,-4 0-6-16,-3 2 0 15,-1 0 3-15,-4 1-4 16,2 0 1-16,1 1 0 15,-6 0 0-15,1-1 1 16,-5 4-1-16,-1-2 5 16,-1-1 0-16,2-3 3 15,3 2 7-15,4-3 4 16,-2 1-8-16,2 1-6 16,0 0-4-16,2 0 6 0,4 0-3 15,3-2 2-15,3 0-6 16,3 0 0-16,1 3 2 15,-1-1-2-15,3-2 0 16,0 1-1-16,-5 1 5 16,-3 0-9-16,-1 0 5 15,-1 3 0-15,4-3-2 16,-4-1 3-16,3-1-1 16,1 2 0-16,-3 0 3 15,-1 1-10-15,-10 0 7 16,-4 1 0-16,-3 3-7 15,0-3 14-15,5 0-7 16,2 1 0-16,2 0 3 16,0-1-7-16,8-3 5 15,8 3-1-15,6-4 18 0,5 2-11 16,2 1 5-16,0-3-2 16,0 2-7-16,0-2-1 15,0 0-2-15,0 0 0 16,0 2-5-16,0-2 10 15,0 1-5-15,0-1 0 16,0 0 6-16,0 0-5 16,0 0-1-16,0 0 1 15,0 0-3-15,0 0 9 16,0 0-7-16,0 0 12 16,0 0-6-16,0-5-5 15,0-5-1-15,7-4-19 0,4-5 13 16,0-3-40-16,5-3 9 15,3-4 36-15,2 3-13 16,1 0-26-16,-1 6 12 16,-4 5 19-16,-3-2 8 15,1 3-1-15,-4-1 2 16,3 3 0-16,-4 0 4 16,2 3 1-16,-3 1-5 15,-3 3 1-15,-1 1 1 16,-3 3 2-16,0 1-4 15,-2-2 0-15,0 2 5 16,0 0-2-16,0 0-3 16,0 0 0-16,0 0-1 0,0 0 5 15,0 0-4-15,-7 0 0 16,-3 7 7-16,-9 8-6 16,0 1-1-16,-6 2 0 15,1 4 8-15,-3 2-5 16,-9 5 5-16,1 4-3 15,-4-1-4-15,4-2 4 16,1-5-5-16,7-6 0 16,8-5 6-16,3-5-3 15,5-2-1-15,7-5-2 16,4 3 4-16,0-3-10 16,0-2 6-16,0 1-5 15,0 1 4-15,0 0-14 0,0 1 15 16,0 0-4-1,0 1 7-15,0 0-12 0,0-1 9 16,0-2-22-16,0 2 17 16,2 1-11-16,4-2 16 15,3 1 4-15,3 2-3 16,1-3 9-16,0 2-10 16,5-1 0-16,0 2 1 15,4-1 5-15,2-1-3 16,1 4 6-16,0-2-9 15,2 2 9-15,0-3-5 16,-6 2-4-16,-3-3 2 16,-3 2 3-16,-5-1-5 15,-1-2 0-15,-3 1 2 0,-2 0-5 16,1 3 3-16,2-3 0 16,-2 2 3-16,-1-2 2 15,4 2-4-15,-3-1-1 16,2-1 5-16,2 2-9 15,-7 4 4-15,-2 3-39 16,-18-7-168-16</inkml:trace>
  <inkml:trace contextRef="#ctx0" brushRef="#br0" timeOffset="217684.309">17753 6972 144 0,'0'0'113'15,"0"0"-55"-15,0 0-25 0,0 0-6 16,0 0 31-16,0 0-28 16,0 0 8-16,-29-32-13 15,29 32-19-15,0 0 3 16,0 0-9-16,0 0-22 15,0 0 4-15,0 1-30 16,13 22 35-16,18 7 9 16,10 13 5-16,11 6-1 15,11 4 0-15,11 0-2 16,13-2-3-16,13-9 10 16,22-11 8-16,30-7-5 15,18-10-8-15,15-7 3 0,8-7-3 16,-1 0-11-16,0-4 8 15,-5-16-9-15,-6-4 0 16,-14-8-22-16,-6-9-29 16,-10-2 9-16,-13-1 41 15,-13 4 13-15,-18 4 10 16,-20 1-9-16,-14-1 7 16,-15 4 1-16,-16-1 2 15,-7 1 41-15,-14 3-9 16,-5 3-28-16,-1 1 15 15,-3 10-12-15,-1 1-10 16,-2 5-8-16,-2 4-6 16,0 1 0-16,-5 1 2 15,0 2-3-15,-2 1 3 16,0 0-10-16,0 0 14 0,0 0-1 16,0 0-2-16,0-3-1 15,0 3 4-15,0 0-5 16,0 0 4-16,0 0-16 15,2 0-3-15,2 0-30 16,3 0-88-16,5 0 80 16,-2 9-66-16</inkml:trace>
  <inkml:trace contextRef="#ctx0" brushRef="#br0" timeOffset="221336.5564">18116 7363 262 0,'0'0'108'0,"0"0"-43"16,0 0 26-16,0 0-38 0,0 0-5 15,0 0-33 1,0 0-7-16,0 0-16 0,0 0 3 16,0 0-22-16,0 0 16 15,0 4-29-15,-12 4 40 16,-21 10-6-16,-25 12 6 15,-31 8 5-15,-22 4 3 16,-26 3-7-16,-12-7 3 16,-13-4-4-16,-13 0-2 15,0-6-1-15,3 0 1 16,2-3 0-16,6-4-6 16,4 1 2-16,8 0-1 15,11-3 7-15,21-5 0 16,8 3 1-16,14-4 8 0,11-4-9 15,12 0 0-15,12-4 0 16,12-3-9-16,4-2 9 16,5 0-14-16,4 0 0 15,5 0 1-15,4-14 9 16,4 0 4-16,4 0 0 16,6 0 1-16,4 1 1 15,0 1-2-15,2 0 0 16,0-1 5-16,-2 1-8 15,-2 0 3-15,-5-2-13 16,-3-1 11-16,0 1-9 16,0 2 11-16,5 3-2 0,3 1 4 15,7 2 0-15,4 3-2 16,-3-3 0-16,5 5 6 16,-3-1-3-16,3 0-1 15,0-2-2-15,0 2 6 16,0 2-6-16,0 0 0 15,0 0 0-15,0 0-1 16,0 0 5-16,0 0-4 16,0 0 0-16,0 0-7 15,0 0 7-15,0 0-12 16,0 0-11-16,0 0 15 16,0 0-19-16,0 0 13 15,0 0 3-15,0 0-15 0,0 0 25 16,0 0 0-16,0 0 1 15,0 0 12-15,0 0-12 16,0 0 8-16,0 0-1 16,0 0-5-16,0 0 5 15,0 0-7-15,0 0 4 16,0 0-8-16,0 0 6 16,0 0-2-16,0 0 0 15,0 0 1-15,0 0-5 16,0 0 4-16,0 0-3 15,0 0-4-15,0 0 3 16,0-3 4-16,0 3 0 16,0 0 1-16,0-3-7 15,0 1-34-15,0 0-98 0,0 0 47 16</inkml:trace>
  <inkml:trace contextRef="#ctx0" brushRef="#br0" timeOffset="230419.5989">20017 5947 73 0,'0'0'108'16,"0"0"-67"-16,0 0 26 15,0 0 7-15,0 0 3 16,0 0-10-16,0 0-32 16,0-47 16-16,0 47-17 15,0 0-21-15,0 0-5 16,0 0-8-16,0 0-19 15,0 9-10-15,0 31-37 16,0 22 43-16,0 21 20 0,-11 14 3 16,-4 7 13-16,-1 0-9 15,7-4-3-15,7-7 1 16,2-8 10-16,0-13-14 16,0-11 2-16,7-13-4 15,3-11-5-15,-3-11 1 16,0-6-11-16,0-5-25 15,-5-11-59-15,0-4-34 16,-2 0-29-16</inkml:trace>
  <inkml:trace contextRef="#ctx0" brushRef="#br0" timeOffset="230882.0212">19103 5825 241 0,'0'0'88'0,"0"0"-17"16,0 0 35-16,0 0-26 15,0 0-39-15,0 0-41 16,-35-38-35-16,26 93 2 15,-5 26 33-15,-1 21 5 16,-1 9 13-16,3-1-17 16,6-10-1-16,3-14 0 15,4-11 9-15,0-11-12 16,0-6 3-16,-3-8-11 16,-4-1 0-16,-3-10-71 15,-9-13-98-15,0-12-113 0</inkml:trace>
  <inkml:trace contextRef="#ctx0" brushRef="#br0" timeOffset="231200.5193">18579 5796 242 0,'0'0'106'0,"0"0"-98"15,0 0-8-15,0 0-3 16,0 0 3-16,-51 165 18 16,36-83 5-16,-1 11 13 15,5-3-36-15,2-2 23 16,5 2-11-16,-1 1-12 15,3-1 16-15,-1-5-16 16,3-10 0-16,0-13 0 16,-2-8-31-16,-2-9-12 15,-5-13-115-15</inkml:trace>
  <inkml:trace contextRef="#ctx0" brushRef="#br0" timeOffset="233870.0091">14063 7069 307 0,'0'0'63'15,"0"0"2"-15,0 0-27 0,0 0-36 16,0 0-4-16,0 0-24 16,0 0-12-16,6 39 23 15,2 19 15-15,-4 14 33 16,1 5-24-16,-1-6-5 16,4-10 10-16,4-15-14 15,3-18 0-15,6-13 0 16,8-13-1-16,20-4 1 15,26-51 27-15,23-30-18 16,14-26-9-16,0-18-5 16,-8-5-19-16,-8 4-2 15,-13 17-19-15,-15 27 27 16,-7 20-7-16,-14 23-20 0,-7 12-20 16,-5 9-26-1,-8 10 9-15</inkml:trace>
  <inkml:trace contextRef="#ctx0" brushRef="#br0" timeOffset="239247.241">21007 14432 198 0,'0'0'163'16,"0"0"-140"-16,0 0 3 15,0 0 26-15,0 0 5 16,0 0-11-16,0 0-30 0,2-5 13 16,-2 5 5-16,-4 0-19 15,-27 0-15-15,-21 0-2 16,-10 0-5-16,-9 0 5 15,-6 0 4-15,-12 5 8 16,-13 2-10-16,-18 4 7 16,-16-3-14-16,-15 0 3 15,-11-3-23-15,-16-5 17 16,-13 0-13-16,-5 0 23 16,3-16 5-16,11-2 21 15,3 1 26-15,8-2-45 16,-1-3-6-16,8-7-2 15,12-14-13-15,18-13 6 16,18-18 8-16,16-19-38 16,22-15-32-16,22-20-33 0,34-11 25 15,22-9 78-15,60-9 6 16,44 2 0-16,39 4-6 16,29 3-66-16,26 9-42 15,26 17-18-15,19 8 68 16,26 19 53-16,14 24 5 15,10 22 11-15,2 28 15 16,-2 21-12-16,-21 15 8 16,-29 43-16-16,-38 24 1 15,-49 23 14-15,-45 13-17 0,-41 15 10 16,-37 14 21 0,-27 6-5-16,-6 2 7 0,-13-7 12 15,-21-12-26 1,-10-9 13-16,-16-11-18 0,-15-9 21 15,-20-13 12-15,-9-8-31 16,-17-5 18-16,-12-14-29 16,-8-9-6-16,-4-14 6 15,9-13-4-15,16-11 2 16,22-8-6-16,24-7 4 16,18-3-10-16,19-2-33 15,10 0-165-15</inkml:trace>
  <inkml:trace contextRef="#ctx0" brushRef="#br0" timeOffset="284384.292">18174 13488 388 0,'0'0'143'0,"0"0"-129"0,0 0-14 15,0 0-5-15,0 0 5 16,0 0 2-16,0 0 2 16,0-7 1-16,0 19-4 15,0 8 1-15,0 10 17 16,0 7-14-16,0 7 4 16,0 4-6-16,9 1 3 15,7-4-6-15,1-13 0 16,1-5-7-16,4-22 7 15,9-5-23-15,21-30 23 16,28-52 8-16,29-47-1 16,19-45-1-16,1-20-6 0,-13 2-16 15,-23 30 6 1,-26 48 2-16,-17 41 8 0,-13 30 0 16,3 21-26-16,9 6-93 15,16-2-47-15,6-1-54 16</inkml:trace>
  <inkml:trace contextRef="#ctx0" brushRef="#br0" timeOffset="297544.3248">26595 13609 1 0,'0'0'92'0,"0"0"-79"15,0 0 29-15,0 0 30 16,0 0 8-16,0 0 3 16,0 0-50-16,0 0 6 15,-15 0 10-15,13 0-21 16,-1-2-1-16,3 0-13 0,-2 1-9 16,2-3 10-1,0 0-12-15,0-3 2 0,0 1-5 16,7-6 4-16,17-2-8 15,13-4 3-15,7 1 1 16,12-6-5-16,8 0 8 16,7-3-3-16,3 1 0 15,-5-1 4-15,-2 2-7 16,-5 0 3-16,0-2 0 16,-1-1-3-16,-1 0 6 15,2-5-3-15,1 0 0 16,2-1 6-16,0 1-11 15,-1 3 5-15,-4 0 0 16,1 0-4-16,-1 3 6 16,-4-1-2-16,2-1 0 0,-6 2 5 15,4 1-8 1,2 2 3-16,-2-1 0 0,0-1-4 16,-7-1 8-16,-4 2-4 15,-6 2 0-15,-3 2 5 16,-5 0-7-16,0 2 2 15,0 0 0-15,-4 0-5 16,0 1 10-16,-6 4-5 16,-4 3 0-16,-1-2 3 15,-3 4-4-15,-1 0 1 16,-2-2 0-16,4-1 1 16,1-1 1-16,6-3-2 0,4 1 0 15,-2-4 4 1,2-1-8-16,0 0 4 0,-3-1 0 15,0-2-1-15,-2-1 3 16,3 1-2-16,-6 0 0 16,3 3 5-16,-3-1-11 15,-2 3 6-15,-1 1 0 16,-4-2-3-16,3 0 6 16,1-4-3-16,1 0 0 15,1-2 5-15,2-3-10 16,-2 3 5-16,-1-1 0 15,-1 1-1-15,-1-1 3 16,1 2-2-16,-1-4 0 16,0-1 5-16,5 0-9 15,2-8 4-15,1-4 0 0,-2 2 11 16,-1 2-10-16,-5 5 7 16,-3 12 2-16,-4 7-10 15,-1 4 23-15,-5 8-19 16,0 0-4-16,0 0-5 15,0 0-79-15,-3 22-94 16,-23 7 7-16</inkml:trace>
  <inkml:trace contextRef="#ctx0" brushRef="#br0" timeOffset="299389.2311">26076 13890 150 0,'0'0'43'0,"0"0"-38"15,0 0-5-15,0 0 7 16,-120 0 31-16,84 0-9 15,1 0-6-15,-6 0 26 16,-1 0-19-16,-2 0-10 16,-6-7 28-16,1-2-27 15,-4 1-3-15,0-4-18 0,-5 0 5 16,-1 0-6-16,1-2 1 16,3 0 0-16,4-2 19 15,2 2-11-15,3 0 6 16,2-2-14-16,2 0 1 15,-1 2 14-15,1-4-12 16,-3-1 0-16,3 2-6 16,-3-3 10-16,3-1-7 15,5 4 0-15,1-1 1 16,5 0 11-16,4 1-12 16,5 1 1-16,5-2 26 15,7 1-7-15,1-3 5 16,7-6-18-16,-2-6-6 15,4-2 6-15,-4-4-4 0,2-8-3 16,-2-1 1-16,-5-1 5 16,-1 2-6-16,-2 0 0 15,1 3 2-15,2 2-5 16,2 4 3-16,5-1 0 16,0 0 2-16,2-2 3 15,0 1-4-15,0 6-1 16,0-1 0-16,0 5-1 15,0 3 2-15,-7-2-1 16,3-2 11-16,-1-2-4 16,1-4-1-16,1-3-6 0,-1 2 2 15,-3-5-4-15,-1-5 2 16,-1 1 0-16,-3 7 8 16,4 5-1-16,1 17 1 15,3 2-8-15,4 6 1 16,0 3 3-16,0 2-4 15,0 0 0-15,0 4-2 16,0-3 6-16,0 3-5 16,0 0 1-16,0 0 0 15,0 0-2-15,-3 0 3 16,1-5-1-16,-3-2 0 16,-1-4 3-16,1-1-3 0,-1-2 0 15,1 0 1 1,2-2-6-16,3-5 5 0,0-4 0 15,0 3-1-15,0 0 3 16,0 5-3-16,0 11 1 16,0 2 0-16,0 4-3 15,0 0 3-15,0 0 0 16,0 0-1-16,0 0 6 16,0 0-7-16,0 0 2 15,0 0-7-15,0 0 4 16,0 6-12-16,0 15 15 15,0 5-4-15,-2 1 6 16,-4 2-2-16,2-2 0 16,-3 2 0-16,1-3 1 15,-4-1-1-15,1 1 0 0,1-3-1 16,-4 3 9-16,1-4-10 16,0 0 2-16,0-4 0 15,4-1-3-15,1-8 5 16,1 0-2-16,5-7 0 15,0-2 2-15,0 0-2 16,0 0 0-16,0 0 0 16,0-7 3-16,0-13-3 15,11-11-15-15,2-4 13 16,5-1-4-16,1 0 4 16,0 0-2-16,4 0 0 15,-3 2-3-15,2 0 1 0,-2 3 6 16,-4 6 0-16,-1 2 2 15,-6 7-2-15,0 4 0 16,-4 6 0-16,-3 5 6 16,-2-2-6-16,0 3 0 15,0 0 0-15,4 0-1 16,5 0-1-16,5 0-2 16,7 12 4-16,6 0 8 15,2 2-4-15,4-2 3 16,4 2 2-16,3 3-3 15,0-3 0-15,5 1-4 16,-6-1-2-16,-1-2 8 16,-7 1-7-16,-10-8-1 0,-8-1 0 15,-6-1 6 1,-3-3-7-16,-4 0 1 0,0 0-16 16,0 2 3-16,3 2-49 15,5 1-61-15,1 5 6 16,0-3-94-16</inkml:trace>
  <inkml:trace contextRef="#ctx0" brushRef="#br0" timeOffset="303206.4967">23308 8448 197 0,'0'0'132'15,"0"0"-125"-15,0 0-7 16,0 0 41-16,0 0 36 15,0 0-42-15,0 0 28 16,0-67-13-16,0 46-1 16,-2 1-15-16,2 0-26 0,0-4 13 15,0-7-21-15,6-8-6 16,7-12 1-16,3-5-20 16,-3-10 25-16,-1-2-5 15,-4-3-1-15,-3 1-2 16,-3 10 5-16,-2 5 3 15,0 9-3-15,0 13 7 16,0 3-4-16,0 7 0 16,0 8 6-16,0-2-9 15,0 4 3-15,0 2 0 16,2-1 2-16,2 4 1 16,2 0-3-16,-4 1 0 15,0 0 5-15,0 1-6 0,-2 1 1 16,0-2 0-16,2 0-2 15,-2 0 8-15,0-2-6 16,0 3 0-16,0-7 4 16,0-3-7-16,0-1 3 15,0-3 0-15,2 3-2 16,1 2 6-16,-1 6-4 16,-2 1 0-16,0 6 3 15,0 2-6-15,0 0 3 16,0 0 0-16,0 0-7 15,2 0 12-15,-2-2-5 16,4-3 3-16,-2-4 0 16,4-5-6-16,-2 2 3 0,-2 0 0 15,0 4 2 1,-2 2 4-16,0 2-6 0,0 4 0 16,0-2 6-1,0 2-8-15,0 0 2 0,0 0-1 16,0 0-3-16,0 0-4 15,0 0 1-15,0 0-9 16,0 0-21-16,0 0 1 16,0 6-25-16,-6 16 16 15,-15 4-23-15,-3-8-124 16</inkml:trace>
  <inkml:trace contextRef="#ctx0" brushRef="#br0" timeOffset="303814.8007">23424 7080 359 0,'0'0'0'0,"0"0"-44"16,-76 115 44-16,36-54 8 15,-3 4 22-15,5 0-9 16,0 2 0-16,5-7 1 16,2-8-22-16,6-9 2 15,3-13-1-15,7-11 2 16,5-8-3-16,6-8 0 15,4-3 3-15,0 0 5 16,0 0-2-16,0-7 7 16,14-29-13-16,21-18-33 15,15-14-12-15,4-6 21 16,0 2-21-16,-4 7 44 16,-11 13-2-16,-10 13 3 15,-8 13 15-15,-8 12 1 16,-7 7-6-16,-1 4 19 15,-2 3-10-15,-3 0-3 0,4 0-16 16,0 7 0-16,7 19 6 16,1 8 5-16,1 10 12 15,3 4-8-15,-1-1-1 16,3-1 14-16,2-7-17 16,0-5 2-16,0-3 13 15,-2-9-24-15,-2-8 8 16,-5-4-10-16,-3-5 3 15,2-2 0-15,-4 0-3 16,3 2-27-16,-5-2-62 16,-2 0-65-16,-2-3-110 0</inkml:trace>
  <inkml:trace contextRef="#ctx0" brushRef="#br0" timeOffset="306499.9597">22403 7599 49 0,'0'0'0'15,"0"0"-49"-15</inkml:trace>
  <inkml:trace contextRef="#ctx0" brushRef="#br0" timeOffset="306866.6488">22403 7599 78 0,'64'32'150'0,"-64"-32"-149"16,0 0 6-16,0 0 27 16,0 0 8-16,0 0-39 15,0 0 3-15,0 0 13 16,0 0 22-16,0 0-21 15,0 0 5-15,0 0-14 16,0 0 18-16,0 0-2 16,0 0-26-16,0 0 7 15,0 0-8-15,0 0 2 16,0 0-11-16,0 0-7 0,0 0-26 16,0 0-27-16,11 0-137 15</inkml:trace>
  <inkml:trace contextRef="#ctx0" brushRef="#br0" timeOffset="319699.0668">20002 10038 100 0,'0'0'85'0,"0"0"-10"16,0 0-33-16,6-108 43 15,-4 92-35-15,-2 8 19 16,3 2-9-16,-3 4-16 15,0 2-11-15,0 0-33 16,2 0-7-16,-2 0-6 16,4 0-12-16,6 21 10 15,0 18 13-15,7 9 4 0,0 6 0 16,-1-4 0 0,-3-8 5-16,-1-8-7 15,-6-10 0-15,1-8 1 0,-5-9-4 16,2-4 3-16,-2-3 0 15,-2 0 2-15,2 0 4 16,-2 0 7-16,6 0-2 16,4-24 14-16,15-29-7 15,13-28-18-15,18-23-1 16,10-6-6-16,7 3-1 16,-1 11 8-16,-7 16-5 15,-13 10 5-15,-10 9-5 16,-5 11 4-16,-8 15 1 15,-6 4-3-15,-5 4 0 16,-5 2-3-16,0 1 5 0,-4 6 1 16,-2 6 0-1,-3 8 2-15,-4 4-2 0,0 0 0 16,0 0 2-16,0 0-2 16,0 0 0-16,0 0 0 15,0 0-8-15,0 0 8 16,0 0-6-16,0 0 2 15,0 0-7-15,0 0 8 16,0 0-8-16,0 0-28 16,0 0-12-16,0 0-52 15,2 0-87-15</inkml:trace>
  <inkml:trace contextRef="#ctx0" brushRef="#br0" timeOffset="336278.1865">18470 11163 137 0,'0'0'105'0,"0"0"-90"0,0 0-2 15,0 0 54-15,0 0 3 16,0 0-12-16,0 0-34 16,0 0-14-16,0 0 28 15,0 0-20-15,0 0-5 16,0 0-2-16,0 0-7 15,0 0-4-15,0 0 0 16,0 0 6-16,0 0-5 16,0 0-1-16,0 0 0 15,0 0-2-15,0 5-10 0,0 7 3 16,5 8 9 0,2 6 0-16,-3 3-2 0,5 1 2 15,-3 3 0-15,1-8 3 16,0 1 3-16,-3-7-6 15,1-7 0-15,-1-7 2 16,3-5-2-16,15 0 2 16,32-27 9-16,35-37 26 15,27-31-32-15,19-27-1 16,6-11-4-16,-5-1 5 16,-11 16-11-16,-18 21 3 15,-29 28-18-15,-27 22-1 16,-24 21-48-16,-19 18-41 15,-8 7-114-15</inkml:trace>
  <inkml:trace contextRef="#ctx0" brushRef="#br0" timeOffset="415817.3997">3121 6039 353 0,'0'0'88'0,"0"0"-63"16,0 0-20-16,0 0 52 16,0 0 4-16,0 0-6 15,0 0 15-15,-27 0-45 16,27 0-8-16,0 0 5 16,0 0-17-16,0-5-9 0,0-9 4 15,20-14-41-15,18-9 13 16,12-5 7-16,4 6 21 15,0 10-3-15,-9 6 6 16,-10 10-3-16,-8 6 0 16,-10 4-3-16,0 0-3 15,-2 2-2-15,1 26-4 16,-3 11 11-16,-7 22-2 16,-6 13 3-16,-4 13 0 15,-32 8 4-15,-8 2 6 16,-14-2-9-16,-6-5 0 15,-4-6 5-15,-1-6-3 16,11-12 0-16,14-15-3 16,17-19 4-16,11-16-6 0,12-13 2 15,4-3-7-15,0 0 7 16,0 0-45-16,16-10-29 16,19-13 48-16,12-10 26 15,2-1-2-15,3 3 2 16,-2 2 0-16,-7 7 0 15,-1 2 5-15,-2 2-10 16,1 4-5-16,3 2-103 16,3 0-21-16,-3 0-85 15</inkml:trace>
  <inkml:trace contextRef="#ctx0" brushRef="#br0" timeOffset="416169.4114">4030 6365 107 0,'0'0'207'0,"0"0"-172"16,0 0-34-16,0 0 99 16,0 0 25-16,0 0-44 15,0 0-26-15,-12 0-37 16,-15 3 2-16,-8 3-12 16,-3-3-5-16,5-3 11 15,4 0-12-15,6-3-2 16,8-13 9-16,6-4-9 15,4-8-5-15,5-7-22 16,8-2-34-16,27-5 54 0,21 2-13 16,11 2-7-1,4 10 19-15,-5 12-7 0,-12 9 13 16,-14 7-4-16,-11 0-5 16,-13 5 8-16,-7 13-4 15,-7 8 7-15,-2 3 7 16,-9 10-2-16,-26 9 7 15,-12 4-12-15,-9-2-92 16,7-16-277-16</inkml:trace>
  <inkml:trace contextRef="#ctx0" brushRef="#br0" timeOffset="418825.3331">10561 8782 352 0,'0'0'77'16,"0"0"-60"-16,0 0 22 16,0 0 44-16,0 0 7 0,0 0-28 15,0-12-29-15,0 12 13 16,0 0-28-16,0 0 6 15,0 0-5-15,0 0-14 16,0 0-10-16,0 0 4 16,0 0-14-16,0 11 12 15,0 17-15-15,0 14 18 16,0 6 0-16,0 2 7 16,0-2-9-16,0 1 2 15,2-1 0-15,1-2 0 16,-3-2 1-16,0-4-1 15,0-8 0-15,0-7 3 16,0-8-5-16,0-5 2 16,0-3 0-16,0-2-3 0,0-5 4 15,0 0-1-15,0-2 0 16,0 0 6-16,0 2-4 16,0-2-2-16,0 0 0 15,0 0 3-15,0 0-1 16,0 0-2-16,0 0 0 15,0 0 3-15,0 0-8 16,0 0-9-16,0 0-60 16,14 0-39-16,5 0-52 15,-1 0-94-15</inkml:trace>
  <inkml:trace contextRef="#ctx0" brushRef="#br0" timeOffset="419568.5435">10281 11979 119 0,'0'0'227'16,"0"0"-158"-16,0 0-69 15,0 0 41-15,0 0 40 16,0 0-26-16,4-6-14 16,-4 6-37-16,0 3 1 15,0 22-5-15,-2 13 4 16,-5 15 3-16,0 6-7 15,5 8 0-15,-3 3 3 16,3-2-3-16,-4 0 0 16,-4 0 0-16,-1-5 8 0,3-8-8 15,3-10 0-15,3-15 3 16,2-12-5-16,0-6 3 16,0-6-1-16,0-1 0 15,0-5 4-15,0 0-7 16,0 0 3-16,0 0 0 15,0 3-5-15,0-3-26 16,0 0-41-16,0 0-32 16,0 0-70-16,5 0-65 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3:36:51.8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26934 14668 123 0,'0'0'64'15,"0"0"-21"-15,0 0 38 16,0 0-2-16,0 0-7 16,0 0-17-16,0 0-3 15,0 0 16-15,0 0-29 16,0 8 1-16,2-4-28 16,23 7-3-16,13 6-6 15,15 1-3-15,12 8 0 16,11 5 9-16,9-3-7 15,6-2 9-15,3-6-11 16,6-8 6-16,-4-6 5 16,-3-6-7-16,-6 0 6 15,-10-3 17-15,-11-11-22 16,-12 7 2-16,-12-5-5 0,-15 7 6 16,-12 4-12-16,-8-2 4 15,-7 3 0-15,0 0-6 16,0 0 3-16,0 0-1 15,0 0-6-15,0 0-9 16,0 0 16-16,0 0-10 16,0 0 4-16,0 0 2 15,0 0 11-15,0 0-4 16,0 0 12-16,0-1-8 16,0-3 17-16,3 4-21 15,-3 0 2-15,0-4-5 16,0 4-1-16,0 0-7 0,0 0-6 15,0 0-24-15,0-2-8 16,0 2-53 0,0-3-61-16,0 2-123 0</inkml:trace>
  <inkml:trace contextRef="#ctx0" brushRef="#br0" timeOffset="7440.9483">26201 8840 0 0,'0'0'60'15,"0"0"-44"-15,0 0-8 16,0 0-7-16,0 0-1 16,0 0-3-16,0 0-7 15,0 0-3-15,0 0 13 16,0 0 0-16,0 0 2 16,0 0 4-16,-2-3 12 15,-3-1-2-15,-1-1-6 16,2-2 10-16,0 1 23 0,2 2-10 15,2 0-23-15,-2-1-10 16,2 2-6-16,-2 1 1 16,2 2-1-16,0 0-20 15,0 0 3-15,0 0-17 16,0-3-3-16,0 0 17 16,0-6 23-16,0 0 3 15,6 1 0-15,2-1-8 16</inkml:trace>
  <inkml:trace contextRef="#ctx0" brushRef="#br0" timeOffset="8229.8039">26168 8690 172 0,'0'0'155'0,"0"0"-85"15,0 0 5-15,0 0 48 16,0 0-24-16,0 0-59 16,26-31 0-16,-26 31-39 15,0 0 2-15,0 0-3 0,0 0-11 16,0 0 9-16,-4 5-15 16,-14 13 17-16,-9 3 0 15,-2-2 0-15,0-1 0 16,-2-2-2-16,0 1 1 15,2-1 0-15,7-3-21 16,4 0-5-16,5-3 16 16,3-2-33-16,6-1 14 15,0 0 7-15,4 1-20 16,0 0 21-16,0 3-2 16,6 4 8-16,17-1 8 15,6 1 14-15,2-3-6 16,2-5 18-16,-4 0 10 15,-2 0 17-15,-7-3-14 0,-9 2-9 16,-4-2-3-16,-3 0-17 16,-4 5-2-16,0 3 3 15,0 8 5-15,0 6 13 16,-11 7 1-16,-14 2-8 16,-4-1 7-16,-2-4-19 15,0-2-2-15,4-6 0 16,6-5-43-16,7-3 7 15,3-5-21-15,4-6-56 16,2-3-117-16</inkml:trace>
  <inkml:trace contextRef="#ctx0" brushRef="#br0" timeOffset="8897.895">26323 9099 493 0,'0'0'115'16,"0"0"-87"-16,0 0 47 15,0 0-8-15,0 0-66 16,0 0 4-16,40 5 12 0,3-5-6 15,13 0 10-15,4-8-21 16,-4-6-23-16,-5-3-11 16,-14 3-42-16,-14 1-30 15,-17-1-38-15,-6 1-102 16</inkml:trace>
  <inkml:trace contextRef="#ctx0" brushRef="#br0" timeOffset="9081.9413">26433 8981 206 0,'0'0'352'15,"0"0"-267"-15,0 0-49 0,0 0 36 16,0 0-72 0,0 0-11-16,56-10 10 0,-10 3-9 15,6 0-73-15,-4-6-54 16,-9 1-116-16</inkml:trace>
  <inkml:trace contextRef="#ctx0" brushRef="#br0" timeOffset="9722.5611">27037 8695 251 0,'0'0'0'15,"0"0"13"-15,0 0 54 16,0 0-28-16,0 0-3 16,0 0-12-16,-12-57-24 15,12 55-2-15,14-2-31 16,13 0 21-16,4 3 10 15,5-2 2-15,2 1 4 16,1 0-2-16,-4 2 4 0,-9 0 20 16,-10 0-24-16,-8 0 4 15,-6 0-6 1,-2 12 2-16,0 10 14 0,0 9 0 16,-19 5 7-16,-8 10 17 15,-6 2-27-15,-4 2 18 16,4-4 7-16,0-8-36 15,6-6 18-15,7-10-17 16,4-3 3-16,6-3-3 16,1-4 2-16,1-2-5 15,4-5 0-15,2-1 1 16,2-4-9-16,0 0 7 16,0 0 1-16,0 0-6 15,0 0 10-15,0 0-4 16,18 0 0-16,18 0 3 0,18-5 12 15,10-13-15-15,3-1 0 16,-7 3-2-16,-9 4 9 16,-13 5-7-16,-15 3 0 15,-10-1 1-15,-7 3-2 16,-4 2 2-16,-2-2-1 16,0 2 0-16,0 0-16 15,0 0-3-15,0 0-6 16,0 0-52-16,-8 0-42 15,-7 9-54-15,1-5-57 16</inkml:trace>
  <inkml:trace contextRef="#ctx0" brushRef="#br0" timeOffset="11237.5451">28477 9860 18 0,'0'0'19'16,"0"0"-1"-16,0 0 18 15,0 0-27-15,0 0-9 16,0 0-7-16,0 0-35 16</inkml:trace>
  <inkml:trace contextRef="#ctx0" brushRef="#br0" timeOffset="12384.5534">28477 9860 0 0,'0'0'72'0,"0"0"-32"16,0 0 16-16,0 0-8 15,0 0-15-15,0 0-9 16,0 0-20-16,0 0 17 16,0 0-5-16,0 0-6 15,0 0-1-15,0 0-5 16,0 0-4-16,0 0 3 16,0 0 2-16,0 0 25 15,0 0-9-15,0 0-2 16,0 0 7-16,0 0-11 0,0 0 18 15,0 0 2-15,0 0-22 16,0 0 9-16,0 0-22 16,0 0 3-16,0 0 8 15,0 0-10-15,0 0 8 16,0 0-4-16,0 0 3 16,0 0-8-16,0 0 0 15,0 0 0-15,0 0-6 16,0 0 14-16,0 0-8 15,4 0 4-15,8 0 0 16,1 0 12-16,5-4-16 16,-3 2 5-16,1-1-5 15,-3 1 3-15,3 0-3 0,4 2 0 16,0-1 4-16,1-1-7 16,-4 2 3-16,-5 0 0 15,-6 0-5-15,-4 0 8 16,0 0-3-16,-2 0 0 15,0 0 6-15,0 0 1 16,0 0-7-16,0 0 0 16,0 0 0-16,0 0 0 15,0 0 0-15,0 0 0 16,0 0 3-16,0 0-7 16,0 0 4-16,0 0 0 15,5 0 0-15,1 0 2 16,6 0-2-16,3 0 0 0,-1 0 5 15,-1 0-8-15,-2-2 3 16,-2 2 0-16,0-2-2 16,-3 2 8-16,1-3-6 15,-4 3 0-15,-1 0 4 16,-2 0-4-16,0 0 0 16,0 0 0-16,0 0 6 15,0 0-2-15,0 0-4 16,0 0 0-16,4 0 3 15,1-2-12-15,8 0 12 16,3 1-3-16,1-3 5 16,3 1 1-16,-1-1-6 0,-6 2 0 15,3 1 3-15,-3-2-4 16,3-1 1-16,1 0 0 16,1 0-3-16,-1 1 5 15,0 1-2-15,-9 2 0 16,-4-2 6-16,-1 2-10 15,-3 0 4-15,0 0 0 16,0 0 2-16,0 0 3 16,0 0-5-16,0 0 0 15,2 0-2-15,7 0-4 16,2 0 6-16,3-3 0 16,1 1 11-16,-1 0-7 15,-3 0 2-15,-5 1 6 0,-1 1-12 16,-3 0 19-1,-2 0-15-15,2 0 7 0,-2 0 18 16,0 0-27-16,0 0 13 16,0 0-2-16,0 0-9 15,0 0 35-15,0 0-22 16,0 0 9-16,0 0 20 16,0-2-22-16,0 2 15 15,0 0-7-15,0 0-24 16,0 0 16-16,0 0-24 15,0 0 0-15,0 0-4 16,0 0-33-16,0 0-27 0,0 0-61 16,0 0-82-1,-22 0-198-15</inkml:trace>
  <inkml:trace contextRef="#ctx0" brushRef="#br0" timeOffset="12817.575">29544 9286 480 0,'0'0'127'0,"0"0"-60"15,0 0 27-15,0 0-49 16,0 0-39-16,0 0-6 15,0 0-6-15,-93 183 6 16,60-86 0-16,8-2 4 16,12-11-16-16,9-18-2 0,4-16-29 15,4-13 31-15,18-11-11 16,4-11-2-16,11-13-20 16,7-2-22-16,5-14-36 15,-2-20-146-15</inkml:trace>
  <inkml:trace contextRef="#ctx0" brushRef="#br0" timeOffset="12985.108">29614 9639 213 0,'0'0'195'16,"0"0"-148"-16,-136-52 23 15,86 40-23-15,11 3 18 0,12 7-7 16,7 2-58-16,9 0-30 15,4 0-90-15,7 14-120 16,0 1-37-16</inkml:trace>
  <inkml:trace contextRef="#ctx0" brushRef="#br0" timeOffset="13357.7404">29721 9517 275 0,'0'0'237'0,"0"0"-203"0,0 0-34 16,0 0-2-16,0 0 2 16,0 0 16-16,54 107 24 15,-50-49 0-15,-4 0-35 16,0 2 21-16,-21-9-26 15,2-9-14-15,3-9 6 16,3-15-20-16,1-9 21 16,6-9-11-16,4 0 18 15,2-5-7-15,0-31 7 16,14-20-7-16,25-21 1 16,17-15 2-16,9-5 4 15,6 13-4-15,-5 13-6 16,-10 24-1-16,-13 22-32 15,-12 15-39-15,-13 10 15 16,-10 12-125-16,-8 22 90 0</inkml:trace>
  <inkml:trace contextRef="#ctx0" brushRef="#br0" timeOffset="14377.9591">30147 9738 292 0,'0'0'34'0,"0"0"20"16,0 0-36-16,0 0-6 0,0 0 21 15,29-109-14-15,-29 93 16 16,0 4-8-16,0 6 10 16,-5 6-16-16,-13 0-17 15,-4 0-8-15,-7 18 1 16,-4 10 3-16,2 4-5 15,6 0 5-15,7-4-1 16,7-4-1-16,7-2-3 16,4-5 0-16,0-7 3 15,0-2-17-15,21-8 18 16,16 0-10-16,9-7 11 16,8-21 0-16,2-4-26 15,-8-6 2-15,-3 6 0 16,-11 6 16-16,-15 11 8 15,-7 10-10-15,-10 5 9 0,-2 0 0 16,0 0-20-16,0 2-3 16,0 16 24-16,0 4 14 15,0 2 19-15,-4 0-32 16,-6-2 1-16,6-5-2 16,2-8-63-16,2-4-8 15,0-5-41-15,0 0 43 16,14-14 63-16,10-13-48 15,2-5 54-15,-1-4 5 16,-5 4 23-16,-5 9 39 16,-7 8 35-16,-4 9 10 15,-4 6 8-15,2 0-93 0,0 0-27 16,1 14-28-16,3 12 24 16,-4 2 4-16,-2 4 2 15,0 2 1-15,0-4 4 16,0-2-7-16,-15-6 0 15,1-6-20-15,3-3-3 16,3-10 8-16,2 2-28 16,4-5 13-16,2 0 30 15,0 0 1-15,2-15-1 16,21-9-10-16,10-5 8 16,15-12 2-16,5-8 0 15,10-2 0-15,-1-5 0 16,-4 1 0-16,-7 11-5 0,-11 8 5 15,-8 10 6-15,-13 11 13 16,-5 4-18-16,-8 5 21 16,-1 5 32-16,-5 1-38 15,0 0-16-15,0 0 0 16,-17 1-7-16,-24 23 3 16,-15 13-9-16,-1 3 13 15,12-6-10-15,16-7 4 16,16-7-3-16,13-9-4 15,0 1-5-15,2-2 18 16,25-2 0-16,4-3 44 16,11 0 15-16,3-3-23 15,-7 0-6-15,-5 1-8 16,-13 2 4-16,-7-1 18 0,-6 1-27 16,-5 2-11-16,-2 7-6 15,0 6-2-15,-9 8 2 16,-20 5 18-16,-6 1-15 15,-3-5-3-15,9-5-13 16,7-5-53-16,8-7-23 16,11-8-84-16,3-4-129 15</inkml:trace>
  <inkml:trace contextRef="#ctx0" brushRef="#br0" timeOffset="14568.0016">31199 9595 261 0,'0'0'173'16,"0"0"-171"-16,0 0 47 16,0 0 52-16,0 0-39 15,-43 104-36-15,32-72-8 16,0-2-18-16,2-5-13 16,5-8-29-16,1-6-55 15,3-11-60-15,0 0-104 16</inkml:trace>
  <inkml:trace contextRef="#ctx0" brushRef="#br0" timeOffset="14718.3507">31170 9334 346 0,'0'0'199'0,"0"0"-157"15,0 0-42-15,0 0-22 16,0 0-116-16,0 0 5 15,23 40-27-15</inkml:trace>
  <inkml:trace contextRef="#ctx0" brushRef="#br0" timeOffset="14964.5525">31522 9342 565 0,'0'0'59'0,"0"0"-43"15,0 0-8-15,0 0-1 16,0 0 0-16,0 113 40 16,-13-48-18-16,0 8 7 15,-3-7-35-15,5-11 1 16,1-13-2-16,6-17-22 16,0-5 6-16,4-11-16 15,0-5-27-15,0-4 1 16,0 0-45-16,0-8 26 15,0-21-109-15</inkml:trace>
  <inkml:trace contextRef="#ctx0" brushRef="#br0" timeOffset="15129.892">31467 9543 53 0,'0'0'229'16,"0"0"-66"-16,0 0-37 16,0 0-59-16,0 0-50 15,0 0-17-15,31-8 0 16,0 17 14-16,2-1-6 15,1-3-3-15,-5-3-6 16,-2-2 1-16,-1 0-40 16,4 0-37-16,1-16-136 15</inkml:trace>
  <inkml:trace contextRef="#ctx0" brushRef="#br0" timeOffset="15301.6396">31859 9467 263 0,'0'0'152'0,"0"0"-117"15,0 0 42-15,0 0-14 0,0 0-59 16,0 0 9-16,-5 84 36 16,-4-45-35-16,1 2-4 15,-2-4-8-15,1-6-2 16,5-7-13-16,0-12-41 16,-1-7-79-16,1-5-74 15</inkml:trace>
  <inkml:trace contextRef="#ctx0" brushRef="#br0" timeOffset="15469.1292">31852 9312 437 0,'0'0'184'16,"0"0"-160"-16,0 0 5 16,0 0-29-16,0 0-7 15,0 0-105-15,9 39 66 16,0-4 9-16,2 5-98 15,5-6-79-15</inkml:trace>
  <inkml:trace contextRef="#ctx0" brushRef="#br0" timeOffset="15767.3495">32075 9573 99 0,'0'0'131'16,"0"0"7"-16,0 0-37 0,0 0-19 15,0 0-12 1,0 0-14-16,-27 2 14 0,7-2-43 15,7 0-1-15,3 0 21 16,4-14-46-16,6-4-1 16,0-8 0-16,0-6-5 15,12-3-9-15,9 6-29 16,2 8 26-16,-8 11 9 16,-3 8-2-16,-2 2 3 15,0 0-29-15,-3 21-32 16,-3 9 57-16,-2 3 1 15,-2 3 10-15,0-3 1 16,0-10-1-16,2-9-42 16,7-7-39-16,11-7-21 15,11-2 27-15,9-20-88 0</inkml:trace>
  <inkml:trace contextRef="#ctx0" brushRef="#br0" timeOffset="16084.1446">32464 9344 380 0,'0'0'166'0,"0"0"-165"16,0 0-1-16,0 0-3 16,0 0 3-16,0 0 35 15,-10 139-18-15,3-102-14 16,1-5 5-16,4-6-1 16,-1-11-7-16,3-7 0 15,0-6-29-15,0-2 22 0,0 0 7 16,13-10 20-16,19-19-15 15,12-10-3-15,5 0-2 16,-4 6 0-16,-7 8 3 16,-13 15 2-16,-10 6 9 15,-9 4 9-15,4 0-23 16,3 2-1-16,1 18 0 16,-1 4-2-16,-3 5 2 15,-2 0-5-15,0 2-12 16,1-5-58-16,3-11-102 15</inkml:trace>
  <inkml:trace contextRef="#ctx0" brushRef="#br0" timeOffset="33757.4435">24801 7042 254 0,'0'0'7'0,"0"0"-7"16,0 0 0-16,0 0 33 15,0 0 10-15,0 111-25 16,0-79-2-16,0-2 23 16,0 0-16-16,0-5 9 15,0 4 9-15,0-3-29 16,0 3 15-16,0 0-27 15,0 1 0-15,0-4-4 0,0-4-3 16,0-5-19-16,0-7-20 16,0-6-47-16,0-4-62 15</inkml:trace>
  <inkml:trace contextRef="#ctx0" brushRef="#br0" timeOffset="34437.085">24799 7150 216 0,'0'0'128'16,"0"0"-109"-16,0 0 39 15,0 0 30-15,0 0-26 16,0 0-62-16,0-19-23 16,13 16 23-16,7-7 3 15,9 0 0-15,7-3-3 16,5-4 4-16,-2 5-4 16,3 0 0-16,-4 4 2 15,-2 7-9-15,-2 1 0 16,-3 0-2-16,-4 0 6 15,-6 0-24-15,-2 3 26 0,-9 8-3 16,-2-1-7 0,-2 1 6-16,-1 4-1 0,-3-4 6 15,0 1 2-15,0 1 1 16,0 1 5-16,0 0 4 16,1 2-12-16,-1-1 12 15,1 10-5-15,1 5 3 16,3 2 7-16,-1 2-16 15,3 2 7-15,0 0-8 16,0-2 4-16,0 1 1 16,0-4-3-16,-4-1 12 15,-1-5-1-15,-2-7-10 0,-2-7 13 16,0-4-13-16,0-6-1 16,0-1 19-16,0 0 12 15,-9 0 27-15,-20 0-25 16,-11-8-30-16,-11 1-5 15,-11 3 0-15,-15 0-14 16,-5 0 13-16,-2-3-27 16,7-1 28-16,11-4 5 15,16-2 5-15,17 2-5 16,14 2 10-16,11 3-15 16,8-4-9-16,10 1-124 15,16 0-89-15,6 2-109 16</inkml:trace>
  <inkml:trace contextRef="#ctx0" brushRef="#br0" timeOffset="35235.3657">24295 7080 31 0,'0'0'302'0,"0"0"-229"15,0 0-53-15,0 0 56 16,0 0 10-16,0 0-66 15,-2-6-1-15,2 6 10 16,0 0-21-16,0 0 14 16,0 0-22-16,0 10 5 15,-3 23-4-15,-5 16 18 16,-3 18 17-16,-3 3-24 16,5 4-4-16,3-10-7 15,4-8-1-15,2-14-27 16,0-9 23-16,0-11-24 15,6-8-16-15,5-7-48 16,0-7-112-16,3-4-129 0</inkml:trace>
  <inkml:trace contextRef="#ctx0" brushRef="#br0" timeOffset="35675.9933">24304 7132 356 0,'0'0'97'15,"0"0"-94"-15,0 0 41 16,0 0-25-16,0 0-13 0,0 0-12 16,84-50 6-16,-45 40 0 15,1 0-6-15,-3 5 6 16,-3 0 0-16,-7 1-1 15,-9 4-11-15,-5 0 9 16,-7 0-10-16,-3 4 13 16,-3 22 1-16,0 13 5 15,-18 12 68-15,-11 14-23 16,-6 9-43-16,3 0 5 16,6-3-13-16,7-13 0 15,13-15-3-15,6-10-11 16,0-11 14-16,0-6-3 15,0-8-19-15,0-4 9 16,0-4-4-16,0 0 17 16,-7 0-6-16,-26 0-22 0,-14 0-68 15,-13 6 57-15,-5 4 39 16,9 2 0-16,12-2-13 16,19-6-90-16,21-4-174 15</inkml:trace>
  <inkml:trace contextRef="#ctx0" brushRef="#br0" timeOffset="38836.2703">25051 13171 622 0,'0'0'77'0,"0"0"-77"16,0 0 1-16,0 0-1 15,0 116 23-15,-3-87-16 16,3 6 1-16,0 9 2 16,0 8-6-16,0 9 20 15,0 0-20-15,0-6-2 0,0-7-2 16,0-11-5-16,0-8-3 16,0-13-18-16,0-4-41 15,0-12-29-15,0 0-38 16,0-26-38-16,9-18 11 15</inkml:trace>
  <inkml:trace contextRef="#ctx0" brushRef="#br0" timeOffset="39321.1407">25026 13266 302 0,'0'0'105'0,"0"0"-56"15,0 0-19-15,0 0 2 0,0 0-32 16,0 0 0-16,25-114 1 16,12 78-1-16,6-2 0 15,3 3 5-15,0 0-4 16,-9 7-1-16,-8 7 0 16,-6 10 3-16,-8 2-3 15,-6 9 0-15,-4 0 0 16,-3 0-2-16,0 7 5 15,-2 23 24-15,2 11 50 16,0 17-46-16,3 0 0 16,1 2-26-16,2-2-4 15,2-7 2-15,3 4 3 16,8-8-2-16,-1-8-4 16,3-3 4-16,-4-7-7 0,-1-6 3 15,0-3 0-15,-7-2-1 16,-2-4 7-16,-7 3-6 15,-2-2 2-15,0 6 2 16,-29 5 21-16,-9-1-23 16,-9 2-1-16,1-3-1 15,-1-6 1-15,3-4-1 16,3-5 0-16,15-6-8 16,8-3-5-16,9 0-20 0,9-3-56 15,0-17-99 1,0-1-226-16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0:19:33.9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3869 3770 23 0,'0'0'1'16,"0"0"9"-16,0 0 31 16,0 0 34-16,0 0 30 15,0 0-4-15,0 0-27 16,7 1-18-16,-5-1 16 16,9-19-34-16,7-24-38 0,7-23-32 15,3-20-31-15,1-12 31 16,0-5 4-16,-6 10 21 15,-5 12 3-15,-7 15 4 16,-7 10 0-16,-4 10 13 16,0 12-11-16,0 7 25 15,0 8 3-15,-4 4-19 16,-3 5 24-16,3 1-19 16,2 9-14-16,2-2 7 15,0 2-6-15,0 0-3 16,0 0 0-16,-2 0-4 15,2 0-1-15,0 0 1 0,-3 0-10 16,-2 0 12-16,-3 0-26 16,-5 16 11-16,-3 0-5 15,-3 2-2-15,0-3 24 16,-4 2 3-16,-3 2-2 16,-6 5 4-16,-7 10-3 15,-7 5-2-15,5 1 2 16,5-2-1-16,9-6-2 15,11-6-4-15,10-10 1 16,3-6 3-16,3-8-46 16,0-2 36-16,0 0 11 15,7-6 21-15,18-28 35 16,14-15-56-16,11-12 1 16,4-6-6-16,4-1 0 15,-5 7-16-15,-2 9 12 0,-10 11 9 16,-12 16 6-16,-12 8-6 15,-8 11 8-15,-4 6 26 16,-5 0-26-16,0 0-8 16,0 0-6-16,6 2-18 15,10 19 24-15,8 8 18 16,14 5-8-16,16 0 0 16,14 3-10-16,13-11-62 15,-2-17-151-15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3:06:03.1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23281 2865 153 0,'0'0'120'16,"0"0"-29"-16,0 0-72 0,0 0 21 15,0 0 15-15,0 0-18 16,0 0-6-16,0 0-18 15,-2-2 13-15,26-6 1 16,16-5-25-16,12 4 8 16,8 1-4-16,13 0-5 15,8 1 6-15,4 6-4 16,3-5-3-16,1-1 0 16,-6-2-6-16,-16-1 5 15,-24 2-10-15,-24 2 11 16,-19-2 17-16,0 0-17 15,-7-6-14-15,-24 0-24 16,-6 0 24-16,-8 0 14 16,3 3-3-16,8 2 3 15,7 1 2-15,14 2-1 0,6 4 3 16,5 2 5-16,2-2-7 16,0 2-4-16,0 0-9 15,0 0 11-15,16 0-2 16,11 0 4-16,10 0-2 15,1 0 2-15,-9 0 2 16,-6 2-4-16,-10 3 0 16,-9 2-6-16,-1 1 5 15,-3 4-15-15,0 6 8 16,0 8-3-16,-23 2 3 16,-6 9 8-16,-6-2 16 15,-10 2-13-15,-4 0 6 0,0-1-9 16,9-2-8-16,20-5-50 15,20-10-161-15</inkml:trace>
  <inkml:trace contextRef="#ctx0" brushRef="#br0" timeOffset="990.3011">23488 4388 362 0,'0'0'140'16,"0"0"-91"-16,0 0 14 16,0 0 5-16,0 0-19 15,0 0-16-15,-14-11-33 16,14 11 0-16,0 0-1 0,21 0-6 16,28-3-5-1,27-10 12-15,21-1 0 0,17-2-3 16,5 1 3-16,-3-5-3 15,-16 8-4-15,-20-2 4 16,-27 1-2-16,-21 5 5 16,-19 2-2-16,-11 1 1 15,-2 5 1-15,0-5-4 16,-2-2-5-16,-25 2-31 16,-8-3 19-16,-5-2 10 15,-3 4 11-15,8 1-2 16,10 4 2-16,12-1 0 15,11 2 0-15,2 0-3 16,0 0-52-16,21 0-3 16,20 0 58-16,8 10 0 15,2 0 0-15,-11-2 0 16,-13 0 2-16,-13-4 0 0,-10 5-4 16,-4 2 2-16,-2 13-15 15,-36 16-2-15,-18 21 14 16,-8-1 3-16,12-11-336 15</inkml:trace>
  <inkml:trace contextRef="#ctx0" brushRef="#br0" timeOffset="1699.5022">23234 5592 258 0,'0'0'129'0,"0"0"-129"16,0 0-22-16,0 0 20 15,0 0 2-15,0 0 39 16,159 44-14-16,-73-35 3 15,8-5 6-15,6-4 3 16,-2 0 4-16,-2 0-25 16,2 0-6-16,-4-10 4 15,-10-5-12-15,-10 4 6 16,-23-2-4-16,-22 8 2 16,-15 2 5-16,-10 2-9 15,-4 1 3-15,0 0 10 0,0-3-12 16,0 3 11-1,0-2-4-15,-8-3-5 0,-13-5 17 16,3-1-16-16,1 1-6 16,6 2 8-16,3 4-4 15,6 4-2-15,2 0-2 16,0 0-14-16,0 0-11 16,0 0-29-16,10 0 41 15,14 0 11-15,7 0 2 16,2 8 3-16,-2 0-3 15,-6-2 2-15,-11 0-4 16,-8-3 2-16,-6 1 0 16,0 7-3-16,-14 9-20 15,-25 15 23-15,-15 8-4 16,-6 10 4-16,7-9-59 0,16-10-287 16</inkml:trace>
  <inkml:trace contextRef="#ctx0" brushRef="#br0" timeOffset="2506.7678">23524 8650 67 0,'0'0'155'0,"0"0"-96"16,0 0-16-16,0 0-12 16,0 0-6-16,0 0 31 15,-47-72 17-15,44 64-3 16,3 2-3-16,-2 4-2 16,2 2-53-16,0 0-12 15,27 0-29-15,40 0 27 0,38 0-1 16,31 2 3-1,15-2-2-15,-6 0-9 0,-20-16-25 16,-22-8 19-16,-30 2 11 16,-23 5 6-16,-21 2 6 15,-18 7-2-15,-11-1 7 16,0 2-6-16,-11-6-5 16,-30-4-23-16,-11 1 13 15,-16-1 8-15,-3 2-4 16,4 1 12-16,15 4-4 15,23 3 16-15,19 6-13 16,10 1-5-16,6 0-57 16,40 4 15-16,24 7 40 15,19 2 4-15,7-5-1 16,-13 1-1-16,-19-4 3 0,-24 4-7 16,-22-2 4-16,-18 7-21 15,-3 10 14-15,-41 12-23 16,-23 16 30-16,-9 10-4 15,-1 9-10-15,14-3-125 16</inkml:trace>
  <inkml:trace contextRef="#ctx0" brushRef="#br0" timeOffset="3060.0949">23515 9793 162 0,'0'0'117'0,"0"0"-92"15,0 0-16-15,0 0 14 16,0 0-23-16,0 0 0 15,-51-12 0-15,88 12 1 16,30 0 40-16,32-2 10 16,30-14-50-16,12-2 4 0,-4-1-5 15,-14-2 1-15,-27 3 0 16,-32 4 4 0,-25 4 0-16,-22 6 20 0,-11 2-24 15,-6 1 7-15,0-2 24 16,0 1-14-16,0 0 10 15,-21 2-15-15,-12 0-10 16,-13 0-4-16,0 0 5 16,5-4-4-16,17 2 9 15,15 0-7-15,9 0 7 16,0 2-9-16,0-3-2 16,16 3-7-16,22-5 12 15,16 5-3-15,6 0 6 0,0 0-2 16,-4 0-2-16,-12 8-2 15,-13 6 0-15,-15 4-9 16,-16 10-9-16,-27 11-5 16,-42 10-11-16,-27 8 30 15,-11 3 2-15,14-4-48 16,21-17-201-16</inkml:trace>
  <inkml:trace contextRef="#ctx0" brushRef="#br0" timeOffset="25373.2674">2135 4939 24 0,'0'0'39'0,"0"0"-8"16,0 0-9-16,0 0-4 16,0 0-2-16,0 0 4 15,0 0-5-15,0 0-11 16,0 0-4-16,82-14 0 15,-53 14 0-15,9 0-1 16,7 0 1-16,6 7 0 16,19 8 0-16,23 3 0 15,36-4 0-15,39-5 4 16,44-6-2-16,37-3 3 16,34 0-3-16,24 0-2 0,19-3 0 15,13 0 0-15,6 1 0 16,-8 0-1-16,-27 0-1 15,-25 2 2-15,-26 0 0 16,-16 0 2-16,-12-3 15 16,-5-4 9-16,-8-9-13 15,-6-5-12-15,-9-7 2 16,-9-2-1-16,-11 1 0 16,-19 0-2-16,-21 9 3 15,-31 4-3-15,-33 6 1 16,-23 4-1-16,-20 3 0 15,-14-2 1-15,-8 3 0 16,-9-2 1-16,-5 3 0 16,2-2 9-16,-2 0 21 0,0 2 14 15,0-1-5-15,0 0-16 16,0 2-17-16,0-2-8 16,0 2-3-16,0 0-8 15,4 0-29-15,7 0-42 16,5 4 22-16,-1 12-14 15,-8-2-82-15</inkml:trace>
  <inkml:trace contextRef="#ctx0" brushRef="#br0" timeOffset="38035.8887">3515 7113 12 0,'0'0'122'16,"0"0"-97"-16,0 0-22 15,0 0-3-15,0 0 12 16,0 0-12-16,0 0 15 15,0 0-15-15,116 4 3 16,-72-3 5-16,10-1-1 0,8 2 16 16,12 0 10-16,13 0-7 15,10 5 12-15,17-2-15 16,15 4-10-16,12-1 0 16,11 0-8-16,16-1-5 15,9 3 0-15,15-1 4 16,6-7-8-16,-1-2 4 15,-1 0-5-15,5 0 3 16,-4-4-8-16,-4-8 10 16,-4 0 0-16,-15-3 2 15,-7 3-2-15,-9 2 0 16,-6 3 2-16,-5 0-2 16,-13 0 0-16,-7 0 0 0,-9-3-2 15,-7 1 8-15,-10-4-8 16,-14-1 2-1,-22 2 0-15,-21 2 5 0,-17 2-3 16,-14 4 24-16,-8 2 26 16,-3 2-14-16,-2 0 10 15,0 0-29-15,0 0-15 16,0-3 4-16,0 3-2 16,0 0-6-16,0 0 0 15,0 0-3-15,0 0-1 16,0 0-11-16,0 0-32 15,0 0 0-15,0 0-37 0,2 0 2 16,3 0 23 0,-3 0-29-16,-2 0-42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3:07:53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23671 1027 48 0,'0'0'108'16,"0"0"-61"-16,0 0-2 15,0 0 9-15,0 0 8 16,0 0-23-16,0 0-9 16,-18-25-8-16,18 25-2 15,0 0-7-15,0 0-1 16,0 0-5-16,0 0-6 0,0 0-1 16,0 0-7-16,0 0-3 15,0 0-33-15,27 0-56 16,22 6 99-16,18-1 23 15,10-5-14-15,8 0-1 16,2 0 5-16,-6 0 6 16,-6-3 6-16,-10-5-18 15,-14 2 2-15,-15 0 8 16,-14 4 2-16,-11 0 1 16,-7 0 8-16,0 1 6 15,-4 1 3-15,0 0-11 16,0 0-13-16,0 0-10 15,0 0-2-15,0 0 1 0,0-2-1 16,0-7 5-16,-4-3 4 16,-11-6-10-16,-3-1-19 15,1-4 19-15,1 3 3 16,3 6 1-16,4 2-2 16,2 2 0-16,2 6 0 15,1 0-1-15,2 4 2 16,2 0 0-16,0 0-3 15,0 0-2-15,0 0-5 16,0 0-5-16,0 0-10 16,0 0-12-16,15 8-3 15,10 11 37-15,6-2 2 16,-4-3 4-16,-7-5 0 16,-5 0 6-16,-9-7-6 0,-6 0-1 15,0-2 2-15,0 2 0 16,0 4-7-16,-14 8 0 15,-26 8 0-15,-7 6 24 16,2 0-24-16,23-3-79 16,22-22-171-16</inkml:trace>
  <inkml:trace contextRef="#ctx0" brushRef="#br0" timeOffset="1117.7331">24500 938 212 0,'0'0'138'0,"0"0"-138"16,0 0 25-16,0 0 75 16,0 0-14-16,0 0-47 15,-25 14-30-15,-10 3 4 16,-11 4 0-16,0 4-11 0,9-3-2 16,3 1 0-16,10 2-3 15,-1-1-2-15,-4 3-3 16,-4 1-6-16,-5-3-25 15,3-1-48-15,1-4-61 16,7-6 9-16,9-4 5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3:34:43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24821 12222 36 0,'0'0'101'16,"0"0"-19"-16,0 0-33 15,0 0-2-15,0 0-18 16,0 0 12-16,0 0-31 16,0 0 3-16,0 0 48 0,0 0-48 15,0 0-11-15,0 0 2 16,0 0-4-16,-9 0-2 15,-8 0-5-15,-8 0 6 16,-4 2-10-16,-7 0 11 16,-7 0 0-16,-3-2-7 15,-1 0 2-15,1 0-10 16,1 0 7-16,3 0 6 16,6 0-6-16,5 0 8 15,4 0 0-15,7-4 0 16,2 2 5-16,4 1-3 15,4 1 2-15,1 0-1 16,-3 0-3-16,1 0 0 16,-5 0 0-16,1 0-3 15,-1 0 2-15,3 0 1 16,1 0 0-16,4 0 3 0,4 0-4 16,4 0 1-16,0 0 0 15,0 0 0-15,0 0 6 16,0 0 6-16,0 0 8 15,0 0-6-15,0 0 25 16,0-5-15-16,0-5-9 16,0-7-15-16,2-4-9 15,12-6 5-15,1-2-23 16,3-5-18-16,-1-1 37 16,-1 5-7-16,-3 0-2 0,-6 6 14 15,-2 6-5 1,-3 4 1-16,-2 5 3 0,0 6 4 15,0 1-7-15,0 2 7 16,0 0-3-16,0 0 0 16,0 0-7-16,0 0 9 15,0 0-8-15,-12 2 9 16,-7 16-2-16,-8 2 2 16,0-2 0-16,0 2 0 15,7-6 2-15,5-2-3 16,3-2 1-16,6-2-1 15,3-4-4-15,3-4-2 16,0 2 7-16,0-2 2 16,0 0 6-16,0 0 2 15,0 0 19-15,5-10-20 0,15-10-9 16,9 2-21-16,0 1 16 16,2 3 4-16,1 2-3 15,-6 3 4-15,-1 1 0 16,-5 5 0-16,-4-2 1 15,-6 5-1-15,-3 0 0 16,-3 0-1-16,4 0-14 16,-2 8 15-16,5 10-4 15,-1 4 4-15,-2 1-10 16,3-2 6-16,-1-3-78 16,-6-7-110-16</inkml:trace>
  <inkml:trace contextRef="#ctx0" brushRef="#br0" timeOffset="4969.987">22149 11690 135 0,'0'0'107'16,"0"0"-26"-16,0 0 4 16,0 0 12-16,0 0-28 15,0 0-2-15,-63-86-52 16,63 76 0-16,16-6-15 16,19-7-2-16,8 4-5 15,5 5 0-15,0 9 7 16,-9 5-6-16,-10 0-14 15,-8 0 15-15,-10 6-32 16,-7 9-1-16,-4 7 16 16,0 8-12-16,-17 4 28 0,-20 2 5 15,-5-2-14-15,-2-3 4 16,3-8-39-16,12-6-35 16,14-9 42-16,9-6 5 15,6-2 37-15,0 0 0 16,13 0-3-16,27-7-1 15,13-8 5-15,7-1 0 16,3 5 16-16,-5 6 4 16,-9 5 10-16,-7 0 8 15,-13 0-37-15,-10 8 16 16,-11 7-17-16,-8 8 1 16,0 8 39-16,-27 10 11 0,-13 5 15 15,-7-1-41-15,3-6-9 16,-3-3-1-16,3-7-11 15,-4-6-4-15,6-5 0 16,9-6-28-16,8-7-31 16,11-5-17-16,12 0-2 15,2-3-107-15</inkml:trace>
  <inkml:trace contextRef="#ctx0" brushRef="#br0" timeOffset="5419.5978">22757 11562 95 0,'0'0'87'15,"0"0"-11"-15,0 0 27 16,0 0-64-16,0 0-16 15,0 0-3-15,56-98-14 16,-25 84-9-16,5 3 3 16,-1 6 0-16,-1 1-5 15,-3 4 6-15,-4 0-1 16,-5 4 0-16,-7 16-6 16,-8 6 2-16,-7 5-1 15,0 13 5-15,-27 5 41 0,-19 6-12 16,-12 3 15-16,-7-2-18 15,1-3-25-15,10-7 6 16,14-9-7-16,13-9 3 16,15-8-10-16,10-6 2 15,2-9-1-15,0-5-14 16,39 0 20-16,16-3 9 16,17-20 3-16,1-9-4 15,-3 3-16-15,-11 3-19 16,-12 6-48-16,-16 2-61 15,-14 5-148-15</inkml:trace>
  <inkml:trace contextRef="#ctx0" brushRef="#br0" timeOffset="5759.6471">23345 11676 30 0,'0'0'144'0,"0"0"-54"15,0 0 27-15,0 0 3 16,0 0-83-16,0 0-37 15,0-5-19-15,-4 39 12 16,-18 9 7-16,-5 11 6 16,-5-3 2-16,3-7-8 15,8-8-8-15,0-10-2 16,5-6-20-16,6-6-48 16,-3-10-27-16,1-4-90 15</inkml:trace>
  <inkml:trace contextRef="#ctx0" brushRef="#br0" timeOffset="5958.9187">23152 11718 107 0,'0'0'225'16,"0"0"-223"-16,0 0 9 16,0 0-5-16,0 0-6 15,0 0 69-15,79 73-39 16,-52-45-9-16,-2-1-21 15,-2-6 3-15,-4-5-8 16,1-4 2-16,1-2-26 16,0-8-33-16,-5-2-81 15</inkml:trace>
  <inkml:trace contextRef="#ctx0" brushRef="#br0" timeOffset="6477.6044">23441 11526 172 0,'0'0'73'0,"0"0"-63"16,0 0 23-16,0 0-16 16,0 0 5-16,91-114-18 15,-64 103 2-15,0 6-3 16,-2 2-3-16,-8 3 0 15,-1 0-1-15,-5 3 4 16,-1 15-3-16,-4 5 8 16,-4 11-2-16,-2 3 23 0,0 1-7 15,0 0-5-15,-14-4 9 16,-9-2-23-16,-6-2 10 16,-8-2-8-16,4-1 5 15,9-9-20-15,8-6-7 16,10-9-24-16,6-3 38 15,0 0 3-15,2 0 6 16,22 0-6-16,8-3 5 16,7-8 2-16,-3 4 2 15,-5 0 1-15,-6 7 34 16,-11 0-30-16,-6 0-2 16,-6 0-12-16,-2 21 5 0,0 9-5 15,-8 8 32 1,-21 5 20-16,-10 3-12 0,-1-2-30 15,3-7-2-15,-4-2-8 16,5-8-5-16,3-3-11 16,4-5-44-16,8-9-44 15,7-10 1-15,11 0-124 16</inkml:trace>
  <inkml:trace contextRef="#ctx0" brushRef="#br0" timeOffset="6882.0046">23836 11514 144 0,'0'0'125'16,"0"0"-62"-16,0 0-20 15,0 0-8-15,0 0-15 16,0 0-11-16,118-95-9 15,-89 92 20-15,-7 3-19 16,-4 0 4-16,-6 0-5 16,-4 6-9-16,-4 18 6 15,-4 10 0-15,0 12 3 16,0 6 25-16,-15 5-7 0,-14-3 15 16,0-6-19-1,-2-5-5-15,4-7 3 0,5-9-5 16,7-10-7-16,5-5 0 15,6-5 8-15,4-5-17 16,0-2 8-16,0 0-1 16,14 0 2-16,28 0 1 15,13-14 28-15,12 0-29 16,0 0-2-16,-1-2-2 16,-2 2-91-16,-9-1-84 15</inkml:trace>
  <inkml:trace contextRef="#ctx0" brushRef="#br0" timeOffset="7171.588">24676 11494 45 0,'0'0'255'0,"0"0"-207"15,0 0-2-15,0 0 16 16,0 0-50-16,0 0-12 16,9 24 0-16,-15 20 0 15,-15 7 32-15,-6-4-28 16,1 0 11-16,0-10-15 16,-1-6 0-16,2-4-2 15,5-6-11-15,2-5-30 0,7-4-10 16,4-8-57-16,5-4-59 15</inkml:trace>
  <inkml:trace contextRef="#ctx0" brushRef="#br0" timeOffset="7388.9758">24460 11608 63 0,'0'0'143'0,"0"0"-51"16,0 0-46-16,0 0-34 15,0 0-3-15,0 0-9 16,42 25 33-16,-15-2-27 16,2 3 7-16,0 0-1 0,0 1-12 15,-2-4 10-15,2-2-10 16,2-6-30-16,7-2-14 16,2-11-80-16,0-2-73 15</inkml:trace>
  <inkml:trace contextRef="#ctx0" brushRef="#br0" timeOffset="7753.6723">25084 11404 285 0,'0'0'116'0,"0"0"-113"16,0 0-6-1,0 0 8-15,0 0 18 0,-78 165 42 16,31-84-55-16,-3 2-9 15,4-9 0-15,15-9-1 16,18-16-11-16,13-13 0 16,0-5 1-16,2-14 7 15,20-7-5-15,7-10 8 16,8 0 18-16,-2-24-13 16,-2-12 9-16,-4-4-10 15,-9 0-4-15,-11-2 16 16,-6 7-16-16,-3 4 0 15,0 7 14-15,-12 3-8 16,-8 6 13-16,-2 2-19 16,-1 1 7-16,4 6-15 15,-4 1 8-15,3 5-6 16,1 0-5-16,2 0-80 0,13 13-27 16,4-1-67-16</inkml:trace>
  <inkml:trace contextRef="#ctx0" brushRef="#br0" timeOffset="8017.0551">25430 11510 186 0,'0'0'175'16,"0"0"-90"-16,0 0-9 0,0 0-36 15,0 0-40-15,0 0 0 16,-99 100-1-16,73-56 5 15,8-2-8-15,12-8 4 16,6-8-9-16,0-2 3 16,29-6 12-16,13-9-5 15,9-9 22-15,7 0-18 16,0-10-5-16,-5-12-10 16,-8-5-61-16,-16 1-84 15,-18 2-120-15</inkml:trace>
  <inkml:trace contextRef="#ctx0" brushRef="#br0" timeOffset="8219.9157">25501 11566 260 0,'0'0'58'16,"0"0"-47"-16,0 0 50 16,0 0-3-16,0 0-41 15,0 0 79-15,-20 105-48 16,11-62-29-16,0 1-4 15,3-8-15-15,-2-1 2 16,0-4-7-16,1 0-6 16,3-1-49-16,4-1-63 15,0-3-159-15</inkml:trace>
  <inkml:trace contextRef="#ctx0" brushRef="#br0" timeOffset="12950.9948">26649 11376 5 0,'0'0'34'16,"0"0"19"-16,0 0-9 15,0 0-16-15,0 0-28 16,0 0-23-16,0 0-15 0,-11-41-14 16</inkml:trace>
  <inkml:trace contextRef="#ctx0" brushRef="#br0" timeOffset="14141.0001">26649 11376 111 0,'-83'-53'107'0,"83"53"-68"15,0 0 43 1,0 0-13-16,0 0-19 0,0 0-34 15,0-5-11-15,0 5 18 16,0 0-23-16,0 0 0 16,0 0 5-16,0 0 2 15,0 0-8-15,0 0 1 16,0 0-4-16,0 1-4 16,0 17 9-16,-2 6-1 15,-9 3 9-15,-2 1-5 16,4-7 6-16,0 2-10 15,7-9 3-15,2 0-3 0,0-5 0 16,0 0 0 0,0-4-1-16,0 2 11 0,0-2-10 15,0 1 0-15,0-1 3 16,2-1 4-16,7 4-6 16,4-2-1-16,1 0 13 15,6 4-13-15,2-3 19 16,5 0-17-16,4 1 6 15,-4-2-4-15,0 2-4 16,-5-2 0-16,-5-1 0 16,-1 1 8-16,-5-5-8 15,-2 1 0-15,-4 0 1 16,-3 0 3-16,5-2-1 0,-3 0-3 16,5 0 0-1,0 0 6-15,2 0-6 0,0 2 0 16,1-2 0-16,-2 0 0 15,1 0 5-15,-3 0-5 16,0 0 17-16,-3 0-14 16,-3 0 15-16,2 0-18 15,4 0 5-15,-2 0-7 16,5 0 2-16,1 0 0 16,-2 0-5-16,3 0 10 15,-1 0-7-15,-3 0 2 16,-3 0 0-16,-2-2 2 15,-1 2 1-15,-3 0-3 16,0 0 12-16,0 0-10 0,0 0 13 16,0-2-13-16,3 0 2 15,-1-1 6-15,0-4-10 16,2-1 0-16,1 0 3 16,1-1 7-16,-2-2-12 15,4 1 2-15,-2-3 0 16,-1 4-3-16,1-3 3 15,-1 0 0-15,-1 0 0 16,3-4 3-16,-2 4-10 16,-1-2 4-16,0 4 3 15,-2 2-8-15,1 0 12 16,-1 2-4-16,-2 2 0 16,2-1 8-16,-2 1-5 15,0 3-3-15,0-2 6 16,0 2 2-16,0 1-1 0,0-2-7 15,0 2 2-15,0-2 5 16,0 2 6-16,0 0-13 16,0 0 1-16,0 0-11 15,0 0 10-15,0 0 0 16,0 0 0-16,0 0 2 16,0 0-3-16,0 0 1 15,0 0 0-15,0 0-2 16,0 0 2-16,0 0 0 15,0 0-2-15,0 0-1 0,0 0 1 16,0 0 2-16,0 0 0 16,0 0-4-16,0 0 8 15,0 0-4-15,0 0 0 16,0 0-8-16,2 0 1 16,-2 0-78-16,2 0-81 15,-2 0-94-15</inkml:trace>
  <inkml:trace contextRef="#ctx0" brushRef="#br0" timeOffset="22760.6376">27937 11191 23 0,'0'0'33'0,"0"0"-30"16,0 0 12-16,0 0 16 16,0 0-11-16,0 0-17 15,0 0 4-15,0-4-7 16,0 2 1-16,0 2 6 15,0 0-6-15,0 0 5 16,0 0 19-16,0 0 0 16,0 0 7-16,0 0-8 15,0 0-12-15,2 0-1 16,4 0-10-16,-2 0-1 0,5 0 0 16,-3 0 5-16,6 0-4 15,-4 0 9-15,5 0 5 16,6 0 22-16,1 0-21 15,4 0-2-15,5 0-5 16,2 4-5-16,5 0 0 16,-2 3-4-16,-1-2 1 15,0 4-2-15,1-2 2 16,-1-2-1-16,5 4 0 16,0-1 5-16,2 0-5 15,2 1 0-15,-1 0 1 16,-6-3-2-16,-1 0 1 15,-5-2 0-15,-4 3 0 16,-4-2 2-16,-3 2-2 0,5-1 0 16,4-1 3-16,6 5-5 15,5-2 4-15,4 1-2 16,1-1 7-16,-1-3-3 16,-5 0 3-16,2 0 1 15,-8 2-4-15,-9-3-4 16,-6-1 4-16,-5-1-4 15,-2-2 0-15,-5 2 2 16,1 1-4-16,-1-3 2 16,0 2 0-16,5 0 0 15,1 0 1-15,0-1-1 16,7 4 18-16,-5-3-17 16,1-1 14-16,3 2-15 0,-3-2 5 15,1 1-4-15,4 3 0 16,2-1-1-16,3-1 0 15,3 4 7-15,1-6-2 16,2 6-2-16,2-5 4 16,-1 1 16-16,-5 0-22 15,-4-1 22-15,-7-2-21 16,-8 0 10-16,-4 0-6 16,-2 0-6-16,0 0 1 15,0 0 9-15,0 2-3 16,0-2-7-16,0 0 12 15,0 0-11-15,0 0 19 0,0 0-8 16,0 0-6 0,0 0 32-16,0 0-37 0,0 0 7 15,0 0-4-15,0 0 7 16,0 0-12-16,0 0 1 16,0 0 0-16,0 0 3 15,0 0 3-15,0 0-6 16,0 0 0-16,0 0 10 15,0 0-10-15,0 0 0 16,0 0 0-16,0 0-7 16,0 0 9-16,0 0-2 15,0 0 0-15,0 0 6 16,0 0-10-16,0 0 4 16,0 0 0-16,0 0-3 15,0 0 6-15,0 0-3 0,0 0 0 16,0 0 6-1,0 0-11-15,0 0 5 0,0 0 0 16,0 0-4-16,0 0 6 16,0 0-2-16,0 0 0 15,0 0 7-15,0 0-12 16,0 0 5-16,0 0 0 16,0 0-5-16,0 0 5 15,0 0 0-15,0 0 0 16,0 0 8-16,0 0-14 0,0 0 6 15,0 0 0 1,0 0-6-16,0 0 10 0,0 0-4 16,0 0 0-1,0 0 7-15,0 0-13 0,0 0 6 16,0 0 0-16,0 0-5 16,0 0 9-16,0 0-4 15,0 0 0-15,0 0 9 16,0 0-15-16,0 0 6 15,0 0 0-15,0 0-5 16,0 0 11-16,0 0-6 16,0 0 0-16,0 0 6 15,0 0-12-15,0 0 6 16,0 0 0-16,0 0-4 16,0 0 6-16,0 0-2 0,0 0 0 15,0 0 8-15,0 0-8 16,0 0 0-16,0 0 0 15,0 0 5-15,0 0 3 16,0 0-4-16,0 0 3 16,0 0-1-16,0 0 2 15,0 0-8-15,0 0 0 16,0 0-4-16,0 0 10 16,0 0-6-16,0 0 8 15,0 0-3-15,0-9 8 16,-2-9-13-16,-14-5-20 15,-3-1 8-15,-4-2 2 16,1-1 4-16,1 8 1 16,4-2 10-16,3 5-7 0,5 4 2 15,1 0 0-15,3 4 5 16,3 3 3-16,2 0-5 16,-5 1-3-16,3 2 10 15,-2-2-12-15,-1 0 2 16,3 2 0-16,2 0-1 15,0 2 13-15,0 0-11 16,0 0 1-16,0 0 7 16,0 0-8-16,0 0-1 15,0 0 0-15,0 0-10 16,0 0-2-16,0 0 4 16,0 0-6-16,2 2-11 0,14 14 24 15,6 2 1-15,3 3 0 16,1-4-3-16,8 3 7 15,-3-3-4-15,0-3 0 16,-8-5 7-16,-5 0-10 16,-5-1 3-16,-5-2 0 15,2-2-7-15,-1 4 14 16,-1-2-7-16,-1-3 0 16,2 4 3-16,-4-3-6 15,-5-3 3-15,2 4 0 16,-2-3-12-16,0 2 6 0,0 4-2 15,0 3 6 1,-18 3 0-16,-24 5 2 0,-10-3 1 16,4-3 1-1,5-1 1-15,12-3 0 0,8 3-6 16,12 4-3-16,5 2-98 16,6 2-54-16,2-3-50 15</inkml:trace>
  <inkml:trace contextRef="#ctx0" brushRef="#br0" timeOffset="23306.8749">29957 11217 263 0,'0'0'132'0,"0"0"-132"16,0 0 0-16,0 0-2 16,0 0 2-16,0 0 20 15,-62 138-11-15,50-93-4 16,4-8 18-16,1-2-20 0,1-5-3 16,-2-3 5-1,2-1 0-15,3-5-10 0,1 1-16 16,2-2-40-16,0-3-26 15,2-4-34-15,23-5-5 16</inkml:trace>
  <inkml:trace contextRef="#ctx0" brushRef="#br0" timeOffset="23733.3207">30314 11281 132 0,'0'0'136'0,"0"0"-40"0,0 0-31 16,0 0-65-16,0 0 6 15,0 0-6-15,-89 119 10 16,40-55-5-16,-1 1 11 16,8-8-14-16,13-8 3 15,16-13-5-15,9-9 0 16,4-4-4-16,0-5 4 15,2-6-2-15,27-7 2 16,11-5 4-16,11 0 19 16,2-17-15-16,-1-10-4 15,-8-1 8-15,-8 3-6 16,-12 1-3-16,-8-1 9 16,-9 7-6-16,-7-2 14 0,0 3-5 15,0 2-6 1,-15 1-18-16,-10 5 9 0,-4 0-9 15,-2 5 6-15,-1 4-37 16,6 0 33-16,5 0-5 16,8 0-30-16,7 10-18 15,6 8-52-15,0 0-7 16,13-4-43-16</inkml:trace>
  <inkml:trace contextRef="#ctx0" brushRef="#br0" timeOffset="23961.7724">30751 11522 109 0,'0'0'360'0,"0"0"-260"16,0 0-52-16,0 0 30 16,0 0-78-16,0 0-33 15,-31 53 24-15,-7-2 9 16,-3 5 2-16,3-5-2 15,9-9-38-15,10-8 17 16,1-9-30-16,7-4-60 16,1-13-6-16,8-8-121 15</inkml:trace>
  <inkml:trace contextRef="#ctx0" brushRef="#br0" timeOffset="24153.1875">30561 11532 210 0,'0'0'44'16,"0"0"-10"-16,0 0-27 15,0 0 70-15,0 0-36 16,36 128-15-16,-16-98-17 16,2 1-7-16,5-5 9 15,6-5-11-15,10-4-26 16,6-15-105-16</inkml:trace>
  <inkml:trace contextRef="#ctx0" brushRef="#br0" timeOffset="24383.71">31121 11319 231 0,'0'0'201'0,"0"0"-107"16,0 0-89-16,0 0-10 15,0 0-22-15,-54 108 27 16,23-35 20-16,-5-1-15 16,7-4-5-16,4-8 0 15,10-12-9-15,7-9 8 16,3-10-27-16,5-5-45 16,0-7-26-16,9-14-87 0</inkml:trace>
  <inkml:trace contextRef="#ctx0" brushRef="#br0" timeOffset="24747.9606">31490 11405 364 0,'0'0'128'16,"0"0"-94"-16,0 0 9 15,0 0-43-15,0 0-9 16,0 0 9-16,-71 106 0 15,16-35 2-15,-1 3-4 0,9-8 2 16,16-13-19-16,19-16 5 16,10-6-5-16,2-11 18 15,10-11-4-15,25-6 5 16,14-3 36-16,11-12-36 16,-6-20 6-16,-1-8-1 15,-8-3 0-15,-11 7 6 16,-15 3-10-16,-12 8 14 15,-7 1 55-15,0 2-54 16,-15 3 9-16,-14-1-6 16,-5 6-16-16,-5 7 5 15,0 5-8-15,6 2-21 16,6 0-38-16,12 9-66 0,12 2-72 16</inkml:trace>
  <inkml:trace contextRef="#ctx0" brushRef="#br0" timeOffset="26211.3585">27947 10703 7 0,'0'0'31'0,"0"0"-5"16,0 0 11-16,0 0-1 15,0 0 26-15,0 0-1 16,0 0 15-16,0 0-8 16,0 0-18-16,0 0 18 15,4 0-23-15,3 0-34 16,9-5-11-16,3-4-6 15,12-4-5-15,12-1-1 16,12-5-18-16,19 0 26 16,7-6-68-16,3-1-6 15,-4 1 2-15,-11 1-24 0,-13-1 36 16,-16 5 26-16,-15 5 18 16,-9 2 20-16,-8 3 3 15,-6-1 9-15,-2 6 53 16,0 1-24-16,0 1-3 15,-8 3-38-15,-17 0-15 16,-10 0-1-16,-8 0-31 16,-4 0-14-16,2 0-2 15</inkml:trace>
  <inkml:trace contextRef="#ctx0" brushRef="#br0" timeOffset="26407.5203">28370 10407 62 0,'0'0'116'0,"0"0"-63"15,0 0-46-15,0 0-7 16,0 0 1-16,0 0-1 0,127-14 0 15,-89 14 5-15,-5 0 1 16,-6 6-1-16,-11 4-3 16,-5 2 15-16,-7 2-16 15,-4 4 5-15,0 0 9 16,-6 4-5-16,-15-5 9 16,-8 0-19-16,0-5 0 15,-2-1-15-15,2-6-73 16,10-5-134-16</inkml:trace>
  <inkml:trace contextRef="#ctx0" brushRef="#br0" timeOffset="26676.7505">28932 10026 340 0,'0'0'151'16,"0"0"-77"-16,0 0-25 16,0 0-40-16,0 0-9 15,0 0-3-15,-21 126 3 16,-10-49 20-16,-4-1-20 16,3-9 1-16,8-9-7 0,13-17-12 15,11-7-10-15,0-12-13 16,4-7-60-16,27-15-15 15,10 0-164-15</inkml:trace>
  <inkml:trace contextRef="#ctx0" brushRef="#br0" timeOffset="27049.1186">29306 10052 216 0,'0'0'208'15,"0"0"-187"-15,0 0-11 16,0 0-10-16,0 0 25 0,-102 114-10 16,46-47-15-1,0 2 9-15,5-8-14 0,16-11 5 16,17-19-39-16,18-8 29 16,0-9-3-16,10-6 13 15,24-7 10-15,4-1-8 16,9 0 16-16,-2-14-18 15,-6-5 2-15,-3-8-10 16,-13 4 10-16,-11-5-2 16,-4 2 4-16,-8-2 0 15,0 2 22-15,0 2-17 16,-18 5 9-16,5 7 17 16,-1 7-18-16,3 2 0 15,-1 3-17-15,1 0-14 0,-1 4-34 16,0 12-55-16,12 1-44 15,0-3-108-15</inkml:trace>
  <inkml:trace contextRef="#ctx0" brushRef="#br0" timeOffset="27553.3705">29652 10138 188 0,'0'0'38'0,"0"0"-21"16,0 0 21-16,0 0 12 16,0 0-38-16,0 0-10 15,0 0 30-15,0-2-3 16,0 1-14-16,0-2-9 15,-2 3 0-15,2-1 4 16,0 1-7-16,0 0-1 16,0 0 11-16,0 0-13 15,0 0 4-15,0 0-4 16,-5 0-5-16,-4 13-2 16,-2 9 7-16,0 2 0 0,2 1-1 15,2-9 1-15,1 0 0 16,-1-5 11-16,2 1-5 15,3-1 4-15,0-1-10 16,-1-2 3-16,-1 0-3 16,-2 1 0-16,-3 6 0 15,-1-3 2-15,0 5 3 16,-4-3-5-16,-1 5 0 16,-4-3-1-16,9-2-7 15,-3 0-4-15,7-4-2 16,0-2-12-16,2 2-32 15,4-4-31-15,0-4-54 16</inkml:trace>
  <inkml:trace contextRef="#ctx0" brushRef="#br0" timeOffset="27809.0034">29513 10168 142 0,'0'0'278'0,"0"0"-227"16,0 0-38-16,0 0 12 15,0 0-12-15,0 0-3 16,23 79 10-16,-3-39-19 0,-5-4 11 16,1-4-12-16,-3-4 0 15,-2-8 0-15,-3-5-6 16,0-3-1-16,1-3-41 15,7-4-47-15,3-5-50 16</inkml:trace>
  <inkml:trace contextRef="#ctx0" brushRef="#br0" timeOffset="28039.2345">29955 10040 229 0,'0'0'171'0,"0"0"-82"16,0 0-65-16,0 0-24 16,0 0-9-16,0 0 9 0,-47 104 23 15,25-50-18 1,0 2-3-16,-1 1 8 0,5-5-9 16,7-6-1-16,7-11 0 15,4-6-36-15,0-9-19 16,18-10-36-16,8-10-75 15</inkml:trace>
  <inkml:trace contextRef="#ctx0" brushRef="#br0" timeOffset="28408.052">30223 10186 269 0,'0'0'167'0,"0"0"-115"16,0 0-26-16,0 0-26 15,0 0 7-15,0 0-7 16,-72 119 1-16,28-64 9 16,-4 3-8-16,6-5-2 15,13-13-13-15,19-9 13 16,10-12-16-16,0-5 16 16,8-4-1-16,19-5 3 15,9-5 21-15,-1 0-15 16,-4-12-5-16,-4-15 5 15,-9-2-8-15,-9-4 0 16,-7 1 0-16,-2 2 8 16,-2 4-6-16,-20 2-2 15,-5 7 1-15,7 4 22 0,4 6-18 16,8 4 2-16,8 3-7 16,0 0-27-16,0 0-62 15,0 2-68-15,12 8 66 16,9-4-119-16</inkml:trace>
  <inkml:trace contextRef="#ctx0" brushRef="#br0" timeOffset="31220.0941">27839 11601 53 0,'0'0'134'16,"0"0"-89"-16,0 0 21 16,0 0-2-16,0 0-49 15,0 0-4-15,0-5-11 16,0 5 0-16,0 0 20 16,0 0-15-16,0 0 3 0,0 0-8 15,14 0-2-15,10 0-3 16,3 0 0-16,2 0-11 15,-7 0 11-15,-1 0-6 16,-8 0 0-16,-7 0-5 16,-4 0-11-16,-2 0 21 15,0 0-1-15,0 0-23 16,-2 0-8-16,-17 0 10 16,-8 0 15-16,-2 0 12 15,-4 0 0-15,-1 0 1 16,5 0 0-16,5 0-7 15,3 0 2-15,13 0 5 16,3 0 0-16,3 0 0 0,2 0-31 16,0 0-26-1,22 0 34-15,9 0 23 0,2 0-1 16,1 0 2-16,-8 0-1 16,-1 0 5-16,-7 0-5 15,-7 2 11-15,-4-2-4 16,-4 3-6-16,-1-3 17 15,-2 0-17-15,0 0 11 16,0 0-1-16,0 0-3 16,0 0 22-16,-12 0-28 15,-11 0 1-15,-8 0 1 16,0 0-4-16,5 0-9 16,6 0-10-16,6 0 11 15,7-5 8-15,7-1 25 0,0 2-14 16,0 0-11-16,7 2-10 15,18 2-19-15,4 0 20 16,4 0 3-16,-4 0 6 16,2 0 3-16,-4 2 10 15,-4 2 15-15,-6 0-9 16,-5-2 12-16,-6 0 2 16,-2 0-15-16,-4-2 6 15,0 0-10-15,0 0-9 16,0 2 14-16,-15-2-12 15,-20 3-4-15,-8 0-3 16,1-1-9-16,9-2 0 16,8 0-10-16,9 0 18 0,7 0-2 15,7 0 6 1,2 0 1-16,0-8-4 0,6 0-6 16,19-2-25-16,4 2-3 15,2 4 4-15,1 2 13 16,-6 2 9-16,-3 0 8 15,-4 0 0-15,0 0 1 16,-6 2 9-16,-4 6 3 16,-2 0-4-16,-3 4 9 15,-2-2-7-15,0-2 1 16,-2 0 4-16,0-2-16 16,0-1 18-16,-20-2-14 0,-11-1 12 15,-11 0-16 1,-2-2-9-16,3 0-76 0,10 0 14 15,13 0 55-15,7-7-12 16,11-8-2-16,0 1-6 16,0 0 23-16,16 2-19 15,8 0 32-15</inkml:trace>
  <inkml:trace contextRef="#ctx0" brushRef="#br0" timeOffset="32052.2546">28031 11555 30 0,'0'0'30'0,"0"0"-5"15,0 0-12-15,0 0-2 16,0 0-7-16,0 0-1 0,12 7 7 16,-29-1 5-16,-7-2 29 15,-10 2-30-15,-3-2-12 16,-1-2-4-16,5 0-12 16,2-2-1-16,10 0 13 15,6 0-5-15,8 0 7 16,4 0-1-16,3 0-5 15,0 0-22-15,7 0-19 16,18 0 35-16,13 0 11 16,2 0-8-16,4 0 9 15,-3 0 0-15,-6 0 2 16,-5 0-1-16,-13-2 5 16,-8 2 0-16,-4 0 2 15,-5 0-7-15,0 0 15 16,0 0-9-16,-23 0 1 0,-10 0 5 15,-9 0-2-15,-8 6-11 16,1-4 3-16,-2 0 2 16,6-2-5-16,8 0 0 15,3 0-3-15,7 0-3 16,7 0-5-16,5 0 3 16,8 0-5-16,0 4-23 15,5 4 36-15,0-1 0 16,0-5 1-16,-1 4 11 15,3-3 3-15,0 1 0 16,0 1 30-16,0-3-16 16,0-1-22-16,0 1-7 0,0 2-12 15,0-2-7 1,-2 2-24-16,-2 0 5 0,0 0 37 16,1-1 2-16,1-2-1 15,2-1 3-15,0 0 0 16,-3 2 10-16,3-2-10 15,0 0 0-15,0 0 2 16,0 0-4-16,0 2-1 16,0-2 0-16,0 0-15 15,12 0 15-15,7 0 5 16,4 0-4-16,-1-12 1 16,-1 0 2-16,0 2-4 15,6 4 0-15,2-3 2 16,2 2-5-16,3 0 3 0,1 0-3 15,2-1 0-15,-6 2-11 16,-2 2 13-16,-5 0-5 16,-2 0-9-16,1 0 4 15,-3 0-33-15,0 2 35 16,-2-1 9-16,-3 0 0 16,3-1 0-16,-3 2 0 15,-1-1 0-15,-7 3 0 16,-5-3 0-16,-2 3 0 15,0 0 0-15,0 0 0 16</inkml:trace>
  <inkml:trace contextRef="#ctx0" brushRef="#br0" timeOffset="33238.8235">27741 11642 4 0,'0'0'30'0,"0"0"-8"16,0 0-15-16,0 0 4 15,0 0-7-15,0 0 0 16,0 0-4-16,121-41 0 15,-108 41 2-15,-4-3-5 16,-4 3 3-16,-1-2 0 0,3 2 0 16,-1-2 4-16,4-2 5 15,0 0 15-15,1 0-12 16,5 2 3-16,-1 0-13 16,1 0-1-16,0 2-1 15,-3-1 5-15,0 1-5 16,1-3 0-16,-1 0 0 15,1 2 7-15,1-1-3 16,4 0 10-16,0 0 19 16,4-2-20-16,1 1 6 15,1 3-19-15,-4-5 5 16,6 3-8-16,-2-3 3 16,-2 5 0-16,-3-3 2 15,-3-1 4-15,4 0-6 0,-4-2 0 16,5 0 0-16,-1 3-2 15,-2-3 2-15,2 3 0 16,-3-1 0-16,-1 2 2 16,-1-3-5-16,-1 5 3 15,-1-3 0-15,1 1-2 16,-3-2 2-16,3 1-3 16,-1 0 0-16,3-1-9 15,0-2 2-15,-5-1-17 16,5 0 4-16,-2 0 17 15,3 0 5-15,1 0 0 16,4-3-1-16,2 2-1 16,-1-1 0-16,1-5-1 15,-1 1-7-15,-2-1-27 0,1 0-20 16,-4-4 32-16</inkml:trace>
  <inkml:trace contextRef="#ctx0" brushRef="#br0" timeOffset="40391.1352">19971 6499 459 0,'0'0'176'0,"0"0"-110"16,0 0-51-16,0 0 30 16,0 0-12-16,0 0-14 15,0 0-3-15,-7-27-11 16,36 17-5-16,15-5 0 15,19-7-9-15,13 6 5 16,6 2-10-16,3 3-5 16,-3 8 19-16,-13 3-21 15,-13 0 13-15,-20 0-6 16,-10 8-18-16,-9 12 4 16,-7 3-15-16,-3 10 25 15,-7 2 15-15,0 4-18 16,-23 0 15-16,-12-2 0 0,-9-5 6 15,-8-4 1-15,3-6-1 16,7-6 0-16,15-8-4 16,16-4 6-16,9-4-6 15,2 0 4-15,17 0-64 16,35 4 14-16,19-2 49 16,11 0 2-16,-1 3-3 15,-12-1 7-15,-15 6-5 16,-15 2 4-16,-14 6-2 15,-18 2 1-15,-7 7 3 16,-21 12 12-16,-39 9 56 16,-22 8-33-16,-21 3-13 0,-8-4-26 15,6-5 6-15,16-9-16 16,22-14-20-16,27-9-13 16,20-11-1-16,20-7-26 15,22-20-19-15</inkml:trace>
  <inkml:trace contextRef="#ctx0" brushRef="#br0" timeOffset="40760.6337">21003 6566 148 0,'0'0'125'0,"0"0"-111"15,0 0-3-15,0 0 41 16,0 0 17-16,46-112-69 15,-15 103-4-15,8-4-2 16,3 8 6-16,-5 1 0 16,-8 4 0-16,-8 0 0 15,-15 9-1-15,-4 21-17 16,-2 16 18-16,0 15 17 16,-24 6 10-16,-5 6 15 15,-5 2-7-15,-5-5-25 16,-1-3 11-16,1-6-21 15,6-12 0-15,9-14 4 16,8-11 1-16,7-8-10 0,9-4 5 16,0 1-22-16,13-5 12 15,37-6-7-15,19-2 15 16,22-2-6-16,14-24-66 16,2-10-21-16,-7-9-68 15</inkml:trace>
  <inkml:trace contextRef="#ctx0" brushRef="#br0" timeOffset="40971.4958">21825 6670 336 0,'0'0'122'0,"0"0"-109"16,0 0-12-16,0 0 9 0,-64 109-10 15,21-34 60-15,-8 7-41 16,-3 4-7-16,1-8-12 15,6-7-36-15,7-20-29 16,11-15 46-16,5-12-28 16,8-13-77-16,9-11-2 15,7-4-30-15</inkml:trace>
  <inkml:trace contextRef="#ctx0" brushRef="#br0" timeOffset="41143.0253">21484 6904 107 0,'0'0'124'0,"0"0"27"15,0 0-47-15,0 0-14 16,0 0-90-16,0 0-28 16,56-4 15-16,-27 42 9 0,2 6 4 15,1-1 6-15,-1-4-2 16,-2-8-8-16,8-13-21 16,8-11-65-16,2-7-13 15,4-12-188-15</inkml:trace>
  <inkml:trace contextRef="#ctx0" brushRef="#br0" timeOffset="41629.6806">21877 6689 242 0,'0'0'218'0,"0"0"-131"16,0 0-51-16,-31-102 3 15,31 78-12-15,0 0 5 0,10-4-20 16,17 2-5-16,9 3-14 15,-1 3 3-15,-4 10 4 16,-2 5-12-16,-6 3 12 16,0 2-1-16,-4 0-3 15,-1 17-22-15,-5 17 25 16,-3 10-7-16,-8 2 8 16,-2 7-7-16,-4-1 14 15,-21-6-7-15,-2-2 1 16,-4-9 11-16,4-9-6 0,4-6-6 15,8-6 2 1,6-7-7-16,7-2 5 0,2-5-12 16,0 0 12-16,0 0-17 15,11 0 16-15,23 0-9 16,12 0 10-16,8-5 14 16,-5 5-8-16,-9 0-5 15,-11 0 13-15,-9 0-6 16,-9 11-16-16,-7 13 6 15,-4 12 2-15,-15 8 16 16,-32 9 1-16,-11 0 2 16,-9 2-13-16,5-7 3 15,8-13-18-15,14-10 5 16,16-11-81-16,17-14-10 16,7-3-106-16,23-33-83 0</inkml:trace>
  <inkml:trace contextRef="#ctx0" brushRef="#br0" timeOffset="42004.647">22552 6483 256 0,'0'0'90'0,"0"0"-75"15,0 0-15-15,0 0 26 16,0 0-25-16,0 0-1 15,0 0 5-15,160-116-3 0,-97 99-2 16,-5 5 0 0,-13 4 2-16,-16 8 5 0,-14 0-7 15,-15 16-23-15,0 24 19 16,-29 19 4-16,-31 23 24 16,-16 18 15-16,-11 8 9 15,0 3 29-15,11-19-62 16,19-16-13-16,18-20 38 15,18-16-33-15,11-11 6 16,10-7-13-16,0-5 4 16,29-5-4-16,36-12 3 15,26 0 10-15,25-19-13 16,16-20-50-16,-1-7-48 0,-6 0-39 16,-23 2-125-1</inkml:trace>
  <inkml:trace contextRef="#ctx0" brushRef="#br0" timeOffset="42929.1349">20370 7752 430 0,'0'0'206'0,"0"0"-171"15,0 0 27-15,0 0-17 0,0 0-22 16,0 0-23 0,0 0-21-16,0 12 12 0,0 31-15 15,0 15 24-15,0 12 9 16,0 2-5-16,2 6-4 16,0-4 0-16,-2 0-9 15,2-6-6-15,2-11-59 16,6-13-35-16,7-19-11 15,16-16-76-15,15-9 46 16</inkml:trace>
  <inkml:trace contextRef="#ctx0" brushRef="#br0" timeOffset="43269.7161">21117 7782 119 0,'0'0'116'0,"0"0"-17"15,0 0 27-15,0 0-24 16,29-104 2-16,-29 103-47 15,-6 1-34-15,-17 9-23 16,-20 40-21-16,-20 23 16 16,-8 21 5-16,3 15 0 15,2 8-4-15,22-2-8 16,19-24-36-16,21-23-18 16,4-29-27-16,44-27 56 15,26-11 37-15,17-17 9 16,11-29 10-16,-7-17-18 15,-16-8 15-15,-23-1 20 16,-21 8-10-16,-20 10 0 0,-11 12-21 16,-11 10 0-16,-24 10-5 15,-13 10 9-15,-10 8-19 16,-2 4 9-16,-2 9-45 16,4 20 18-16,14 3-89 15,19-8-127-15</inkml:trace>
  <inkml:trace contextRef="#ctx0" brushRef="#br0" timeOffset="43493.6707">21785 7882 315 0,'0'0'114'16,"0"0"-102"-16,0 0 62 15,-147 141-49-15,109-77-6 16,7 5-19-16,4 1-1 16,5-8-1-16,6-13-67 15,3-10 24-15,4-15-10 16,0-10-65-16,4-10-38 16</inkml:trace>
  <inkml:trace contextRef="#ctx0" brushRef="#br0" timeOffset="43681.1911">21516 8031 32 0,'0'0'257'0,"0"0"-132"16,0 0-10-16,0 0-21 15,0 0-94-15,0 0-23 16,50-18 11-16,-23 50 12 16,4 8 10-16,-4 6 11 15,0 5-19-15,-5 2 8 16,5-5-10-16,2-11-72 15,11-21-72-15,4-16-41 16</inkml:trace>
  <inkml:trace contextRef="#ctx0" brushRef="#br0" timeOffset="43906.4313">22218 7703 216 0,'0'0'242'16,"0"0"-124"-16,0 0-23 15,0 0-95-15,0 0 0 16,0 0-30-16,-36 92 30 16,11-20 35-16,1 6-18 15,-3 4-16-15,0-2 5 16,5-5-6-16,6-10-28 16,12-9-15-16,4-17-68 15,9-20-23-15,36-19-15 16,13-1 58-16</inkml:trace>
  <inkml:trace contextRef="#ctx0" brushRef="#br0" timeOffset="44240.5866">22815 7718 84 0,'0'0'152'16,"0"0"-17"-16,0 0 21 16,0 0-25-16,0 0-55 15,0 0-76-15,34-58-20 16,-68 104 17-16,-15 29 0 15,-7 16 3-15,4 14 0 16,8 7-2-16,11-7-41 16,17-22-30-16,16-24-72 0,4-35 65 15,33-24 80-15,13-9 7 16,8-32 56-16,5-16-31 16,-5-11 2-1,-13 0 5-15,-18 2-25 0,-19 5 1 16,-8 7-6-16,-29 10 2 15,-22 10-4-15,-12 15 9 16,1 8-16-16,6 11 0 16,8 0-9-16,11 5-4 15,16 16-17-15,16-5-78 16,5-5-49-16,11-10-83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3:36:30.6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26402 8955 39 0,'0'0'34'0,"0"0"-31"15,0 0 8-15,0 0-5 0,0 0-2 16,0 0 8-16,0 0-11 16,0 0 11-16,0 0 3 15,0 0-10-15,0 0 13 16,0 0 2-16,0 0 1 16,0 0 15-16,0 0-16 15,0 0 5-15,9 0-2 16,1 0-18-16,9 0 14 15,1 0-15-15,-1 0-3 16,2 0 20-16,1-2-10 16,-2 0 12-16,-2 2-3 15,2-2-16-15,-2 0 0 0,0 2-4 16,-1 0 0 0,1 0-1-16,1 0 2 0,-2 0-1 15,3 0 0-15,0 0 7 16,2 0-8-16,1 0 1 15,-1 0 0-15,2 0 13 16,-4 0-10-16,-1 0 5 16,-4 0 6-16,1 0-14 15,-3 0 15-15,1 0-15 16,-4 0 2-16,1 0 11 16,1 0-11-16,-1 0-2 15,3 0 0-15,1 0 6 16,3 0-11-16,-1 0 5 15,2 2 0-15,3-2-2 16,2 0 7-16,3 0-5 0,0 0 0 16,-5 0 2-16,1 0-3 15,-2 0 1-15,0 2 0 16,-1-2 4-16,-3 2 1 16,6-2-5-16,-1 0 2 15,7 0 6-15,3 0-4 16,5 0-4-16,1 0 0 15,5 0 0-15,-5 0 5 16,-1 0-5-16,3-4 0 16,5-1 3-16,-1 2-5 15,1-3 2-15,-3 1 0 0,-6 0-2 16,0-1 9-16,-2-2-7 16,-5 3 0-1,-4-4 6-15,0 3-5 0,0-2 0 16,6 2-1-16,0-2 13 15,5 2-10-15,-1 3-3 16,6-4 0-16,-3 3 5 16,2 0-6-16,5-1 1 15,1 2 0-15,1-3-1 16,-1-2 6-16,-3 0-5 16,-9 0 0-16,-3-2 3 15,-4 0-1-15,-2-2-2 16,-1 0 0-16,0-2 2 15,5 1-1-15,0-1-1 0,4-1 0 16,4-3 4-16,3-3-6 16,4 2 2-16,-1-2 0 15,-1-1-3-15,-3 5 7 16,-4-2-4-16,-2 4 0 16,-9-2 4-16,-2 3-8 15,1 1 4-15,-3-1 0 16,-2-1-2-16,2 1 8 15,-5 2-6-15,3-3 0 16,-3 1 6-16,2 3 3 16,-5-1-5-16,0 0 1 15,-1 2 25-15,-2 2-18 0,-2-2 7 16,2-3-19-16,4 2 9 16,-2-1-13-16,0-1 4 15,5 1 0-15,-5 2-4 16,2 0 9-16,-1 1-5 15,-4 0 0-15,-1 4 4 16,-3 1-6-16,4 0 8 16,-6-1-6-16,0 3 20 15,0 0-17-15,-2 1 13 16,0 1-10-16,0-2 0 16,0 0 6-16,2 2-12 15,0 0 0-15,-2 0 3 16,0 0 4-16,0 0-11 15,0 0 4-15,0 0-13 0,-4 0 9 16,-16 0-20-16,-11 9 16 16,-9 5 4-16,0 0-16 15,1-1 13-15,4-1-7 16,4-1 9-16,-1-2-5 16,6 3 2-16,3-7-7 15,10 2 7-15,7-5-25 16,3-2 18-16,3 1 0 15,0-1-14-15,0 0 25 16,0 0-15-16,13-1 14 16,16-15-2-16,7-4-47 0,5 1 35 15,-1 3-12 1,-5 6-13-16,-2 5 39 0,-4 2 2 16,-8 3 3-1,-6 0-3-15,-6 0 1 0,0 10 0 16,2 14-1-16,1 8 3 15,-4 14-2-15,-3 9 2 16,-5 7-2-16,2 2-8 16,14-6-143-16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3:08:46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23972 16862 181 0,'0'0'96'0,"0"0"-18"16,0 0-17-16,0 0 25 16,0 0-24-16,0 0-23 15,0 0 15-15,-4-2-37 16,4 2-12-16,0-4-5 16,0 4-12-16,0 0-4 15,0 0-64-15,-8 0-97 16,-2 0-42-16</inkml:trace>
  <inkml:trace contextRef="#ctx0" brushRef="#br0" timeOffset="735.5711">23604 16932 116 0,'0'0'34'0,"0"0"5"16,0 0 1-16,0 0-19 16,0 0-1-16,0 0-18 15,3 0 3-15,20 0 20 16,14 0 38-16,7 0-14 16,14 0-9-16,13-12-22 15,16-2 9-15,14-4-26 16,1-4 3-16,-6 4-4 15,-13 0-5-15,-17 4 3 16,-16 2 2-16,-13 6 0 16,-12-2 2-16,-10 4 0 0,-6 2 14 15,-4 2 8-15,-1 0-12 16,-4 0 10-16,0 0-16 16,0 0-5-16,0 0 13 15,0-5-9-15,-4-2 24 16,-16-3-29-16,-5-3-9 15,0 4 7-15,4-3 2 16,3 5 0-16,7 4 0 16,3-1 3-16,6-1-3 15,2 5 0-15,0 0-6 16,0 0 6-16,0 0-18 16,4 0-18-16,19 0 25 15,4 0 9-15,0 0 2 0,-5 5 2 16,-4 2 2-1,-5-5 6-15,-4 3 1 0,-2-2-8 16,-3-3 21-16,-2 5-19 16,1-5 17-16,-3 4-6 15,0 0-14-15,0 1 19 16,-16 8-12-16,-24 4 1 16,-7 8-10-16,9-7-98 15,16-6-213-15</inkml:trace>
  <inkml:trace contextRef="#ctx0" brushRef="#br0" timeOffset="2865.4603">24583 16758 387 0,'0'0'115'0,"0"0"-75"15,0 0 13-15,0 0 18 16,0 0-20-16,0 0-27 16,0-9-10-16,0 9 7 15,0 0 2-15,0 0-1 16,0-4-14-16,0 4-4 15,0 0-3-15,0 0 3 16,0 0-4-16,-7 17-5 16,-24 19 4-16,-5 8 1 15,0 2 0-15,9-2-21 16,12-12-28-16,3-6-32 16,8-8-22-16,-2-4 22 0,-3-2-2 15,-3-8-77-15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3:09:29.4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14215 1191 249 0,'0'0'113'0,"0"0"-39"15,0 0 12 1,0 0-21-16,0 0 13 0,0 0-6 16,0 0-64-16,0 0-4 15,-3-31-4-15,3 31-13 16,0 4 11-16,0 26-21 15,0 11 23-15,3 20-2 16,6 8 13-16,0 5-11 16,-3 1 0-16,5-9-5 15,1-7 1-15,-1-6-43 16,3-5-23-16,-2-8-33 16,1-10-114-16,-1-14 28 15</inkml:trace>
  <inkml:trace contextRef="#ctx0" brushRef="#br0" timeOffset="545.8214">14654 1299 269 0,'0'0'115'15,"0"0"-60"-15,0 0 17 16,0 0-17-16,0 0-2 15,0 0-14-15,-14-56-39 16,14 44 0-16,14-4-2 16,8-2-8-16,10 1 6 15,-1 1-3-15,0 7-1 0,-5 2 7 16,-8 7-16-16,-5 0 8 16,-1 0-27-16,-3 25-1 15,-5 8 32-15,-4 8-3 16,0-1 8-16,0-4 3 15,-9-5 1-15,-1-9-4 16,-4-5 0-16,-1-3-6 16,-4-4 0-16,6-4-12 15,2-2-7-15,6-1 9 16,5-3 12-16,0 1-2 16,0-1-8-16,11 0-40 15,34 0 27-15,24-15 21 0,25-3 6 16,1 3 0-16,-8 3 3 15,-19 9-3-15,-30 3 1 16,-19 0 0-16,-9 0 7 16,-8 13-7-16,-2 13 16 15,-4 6 34-15,-33 10 20 16,-11 3-8-16,-13-2-23 16,-9 1-25-16,-9 2-8 15,3-5-7-15,13-8-14 16,15-10-1-16,19-11-51 15,15-3-27-15,12-9-57 16,2 0-65-16</inkml:trace>
  <inkml:trace contextRef="#ctx0" brushRef="#br0" timeOffset="1054.7732">15873 1016 416 0,'0'0'115'16,"0"0"-81"-16,0 0 7 16,0 0 42-16,0 0-44 15,0 0-39-15,5 26-7 16,-12 22 3-16,-17 21 4 16,-10 15 14-16,-3 12-13 0,1 3-1 15,4-9 0 1,17-20-14-16,13-20-12 0,2-18-8 15,0-14 4-15,13-6 25 16,13-10-29-16,17-2 34 16,10-16 5-16,19-28-1 15,6-14 6-15,-6-8-10 16,-18 1 0-16,-21 7 8 16,-27 9-2-16,-6 3 9 15,-22 5-9-15,-34 5-6 16,-20 2-2-16,-15 3-16 15,-3 6 0-15,10-1 18 16,15 4 5-16,17 3 23 16,19 6 15-16,17 2-23 15,11 5 28-15,5-6-22 0,11-7-18 16,39-12-8 0,26-6-30-16,15 0 20 0,1 7-8 15,-11 8-12-15,-20 12 24 16,-26 6-21-16,-17 4-20 15,-13 0-22-15,-5 12-36 16,0 16 14-16,0-2-70 16</inkml:trace>
  <inkml:trace contextRef="#ctx0" brushRef="#br0" timeOffset="8721.9319">15136 2201 340 0,'0'0'0'0,"0"0"-98"16,0 0 54-16,0 0 44 16,0 0 5-16,0 0 16 15,0 0-8-15,6 23 14 16,-6-21 10-16,0-2 5 16,0 0 6-16,0 0-37 15,0 5-3-15,0 10-8 0,2 12 7 16,-2 19-5-16,0 12 9 15,3 15 7-15,-3 5 7 16,2 3-20-16,-2-5-5 16,2-9 0-16,4-6-5 15,6-9-25-15,3-12-69 16,6-15-95-16</inkml:trace>
  <inkml:trace contextRef="#ctx0" brushRef="#br0" timeOffset="9141.174">15791 2089 441 0,'0'0'119'0,"0"0"-99"16,0 0-20-16,0 0-25 15,0 0 12-15,0 0-4 16,-58 187 17-16,7-81 0 16,-5 6 10-16,5-4-21 15,13-18-1-15,17-21-77 16,21-27 40-16,0-15 28 16,30-15 21-16,15-12 9 0,13 0-8 15,11-32 27 1,-3-9-16-16,-6-9 5 0,-12-1 21 15,-20 4-18-15,-19 0-1 16,-9 3 25-16,-18 4-41 16,-34 5-3-16,-14 8-12 15,-9 8 12-15,10 6 15 16,18 5-3-16,20 4 21 16,18 4-33-16,9 0-54 15,0 0-104-15,5 8-63 16,24 6 80-16</inkml:trace>
  <inkml:trace contextRef="#ctx0" brushRef="#br0" timeOffset="11539.7132">14041 2426 70 0,'0'0'60'0,"0"0"-33"0,0 0 11 15,0 0 18-15,0 0-13 16,0 0 8-16,-20-37-11 16,18 36-27-16,2-1 16 15,0 0-7-15,0 2-18 16,0 0 15-16,0 0-19 16,0-7 7-16,22-2-7 15,25-5-3-15,29-9 3 16,22-3 0-16,22-11 3 15,18-9 2-15,25-12-5 0,29-14 0 16,22-3-2 0,22-5-1-16,-2 12 0 0,-25 13-11 15,-33 14-6-15,-39 8 15 16,-37 5-11-16,-29 8 16 16,-26 4-2-16,-20 6 7 15,-15 3-3-15,-5 4-2 16,-3 3-2-16,-2 0 1 15,0 0-103-15,0 0-103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3:09:57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6348 8097 110 0,'0'0'109'16,"0"0"-83"-16,0 0 2 15,0 0 9-15,0 0 21 16,0 0-2-16,0 0-13 16,-38-48-8-16,36 42 3 15,0 0 3-15,2-2-6 16,0-1-24-16,0-5-11 16,17-11-21-16,26-3 13 15,20-7 8-15,14 2 0 16,12 1 0-16,1 1 3 15,-3 7-4-15,-11 4 1 0,-19 6-1 16,-8 4 1 0,-13 5 0-16,-11 2-4 0,-3 3 2 15,-5 0-6-15,4 0-2 16,-3 0 1-16,-3 8-1 16,1 4-5-16,-1 0-2 15,1 5-15-15,2-4-23 16,-4-9-90-16</inkml:trace>
  <inkml:trace contextRef="#ctx0" brushRef="#br0" timeOffset="465.3939">7490 7931 93 0,'0'0'105'0,"0"0"-42"0,0 0 16 16,0 0 4-16,0 0-22 16,0 0-18-16,-5-15-24 15,27-1-19-15,17-6-1 16,18-3 1-16,23-6 2 16,26 2-2-16,11 0 0 15,5 1 4-15,-8 4-4 16,-20 6-3-16,-22 4 3 15,-16 8-1-15,-19 2 0 16,-8 4 0-16,-7 0-5 16,-6 0-6-16,-3 0-8 15,-1 8 8-15,1 4 9 16,3 1-16-16,9-4-15 16,12-7-80-16</inkml:trace>
  <inkml:trace contextRef="#ctx0" brushRef="#br0" timeOffset="1102.2328">8919 7945 312 0,'0'0'64'0,"0"0"-64"15,0 0 0-15,0 0 44 16,0 0-11-16,0 0-19 15,168-46-7-15,-74 19 1 16,9-5 7-16,6-4 10 16,11 2-9-16,6 2-3 15,-4 6-6-15,-11 4-5 16,-22 6-2-16,-24 4 2 16,-22 4-2-16,-16 4 0 15,-10-1 0-15,-8 5-3 16,0 0-2-16,-4-3 0 15,1 3-2-15,-2 0 4 16,1 0 3-16,2 0 1 0,-5 0 0 16,0 0 0-16,1 0-1 15,3 0 0-15,1 0-3 16,4 0-8-16,4 0-9 16,6 0-32-16,1 0-92 15</inkml:trace>
  <inkml:trace contextRef="#ctx0" brushRef="#br0" timeOffset="2453.1562">8869 6520 272 0,'0'0'115'0,"0"0"-102"0,0 0-13 16,0 0-18-16,0 0-8 15,0 0 7-15,-6 45 19 16,-7 11 26-16,-1 7-4 15,-3 12 7-15,-6 8-17 16,-8 5 9-16,-8 14-3 16,-7 12-1-16,-6 10-2 15,2-3-6-15,9-17-8 16,14-24-1-16,18-24-9 16,9-27-4-16,0-12 1 15,0-12-1-15,0-5-21 16,13 0 34-16,12 0 6 0,11-22 17 15,11-10-12 1,2-6-5-16,-2-6-6 0,-8-5 2 16,-6 4-1-16,-10 2 3 15,-7 8 1-15,-7 10 5 16,-9 11 5-16,0 10 16 16,0 4-2-16,0 0-29 15,0 0 0-15,-11 20-30 16,-14 15 29-16,-4 8 1 15,-2-1 4-15,7-3 0 16,1-10-4-16,8-8 1 16,6-9 1-16,2-9 2 15,-2-3 2-15,-6 0 15 16,-7-5-2-16,-7-22-13 16,-5-5 2-16,3-5-6 0,4-8-2 15,2-3 0-15,3-5-3 16,5 2 1-16,3-2 2 15,1 7 3-15,2 9-2 16,-3 6 4-16,1 9-5 16,3 6-12-16,4 8 6 15,4 4-8-15,2 4-71 16,0 0-150-16</inkml:trace>
  <inkml:trace contextRef="#ctx0" brushRef="#br0" timeOffset="13749.9162">3989 7096 115 0,'0'0'124'0,"0"0"-26"15,0 0-29-15,0 0 0 16,0 0-7-16,0 0-11 15,0 0 6-15,-21-16 1 16,21 14-10-16,0 1-6 16,0 1-17-16,0-3-16 15,0 3-9-15,0-2-24 16,0 0-15-16,0-8 9 16,2-8 5-16,19-10-20 0,8-8 0 15,12-2 42-15,3 0-3 16,4 1-12-16,2 1 12 15,2 5 3-15,-1 7 0 16,-4 7 2-16,-7 16-2 16,-8 1-2-16,-15 22-6 15,-13 32-8-15,-4 26 19 16,-19 19 23-16,-35 17 8 16,-17 13-12-16,-18 4-6 15,-3 2 1-15,8-17 10 16,15-20-20-16,19-31-4 15,17-25-3-15,17-23 3 16,9-9 4-16,5-7 0 16,2-3-4-16,0 0 2 15,0 0-5-15,14-18 1 0,24-21-20 16,20-10-6-16,21-6 8 16,20-1-23-16,8 0-34 15,5 4-34-15,-10 3 5 16,-13 3-78-16</inkml:trace>
  <inkml:trace contextRef="#ctx0" brushRef="#br0" timeOffset="14089.9872">4906 7279 268 0,'0'0'56'15,"0"0"-54"-15,0 0 66 0,0 0 36 16,-120 81-40-16,75-66-57 15,-2-4-5-15,7-11-2 16,4 0-6-16,7-5-5 16,10-25 8-16,5-10-16 15,9-8-4-15,5-4 2 16,7 0-5-16,28 1 12 16,19 3-4-16,22 2 8 15,20 2 4-15,8 6-5 16,0 10 9-16,-18 14 2 15,-21 14 3-15,-25 0 0 16,-25 26-1-16,-15 25 13 16,-31 22 53-16,-53 19-5 15,-32 9-30-15,-11-6-25 16,15-12-8-16,41-24-34 0,44-37-163 16</inkml:trace>
  <inkml:trace contextRef="#ctx0" brushRef="#br0" timeOffset="15575.0083">3611 7560 137 0,'0'0'129'15,"0"0"-82"-15,0 0-43 16,0 0 6-16,0 0-10 15,0 0 7-15,0 34 10 16,2 3 28-16,2 2-2 16,8 6-20-16,3 1-12 15,10-3 2-15,6-3-7 16,7-2-1-16,9-6-5 16,4-6 0-16,4-4-2 15,3-3-6-15,3-7 7 0,1-6-1 16,14-6 2-1,8 0 2-15,17-27-2 0,10-14-14 16,3-16 0-16,9-7-2 16,-3-6 6-16,5-4-7 15,-5 0 17-15,-8-1 0 16,-12 7-1-16,-17 2-5 16,-15 8 1-16,-14 3 5 15,-12 2 1-15,-11 4-1 16,-6 8 3-16,-7 6-3 15,-5 13 3-15,-1 6 3 16,-8 10-5-16,-2 4-1 16,-2 2-7-16,3 0-31 0,1 0-123 15,5 8 78-15,2 10 4 16</inkml:trace>
  <inkml:trace contextRef="#ctx0" brushRef="#br0" timeOffset="19084.2867">1945 9962 49 0,'0'0'63'0,"156"-36"-1"16,-79 5 20-16,0 0-40 16,2-1-16-16,-4 1-20 15,-1 5 12-15,-7 4-13 16,-11 7 12-16,-15 3-5 16,-7 3-12-16,-7 1 6 15,2-2-6-15,0 0 2 0,4 1-4 16,5-3 2-1,0 0 0-15,0 1-3 0,-5 2 3 16,-10 2 0-16,-10 0 2 16,-7 7 0-16,-6 0 3 15,0 0-5-15,0 0-14 16,-4 0-103-16,-7-3-120 16</inkml:trace>
  <inkml:trace contextRef="#ctx0" brushRef="#br0" timeOffset="19949.0641">1304 9633 26 0,'0'0'320'0,"0"0"-246"16,0 0-52-16,0 0 7 15,0 0 42-15,0 0 8 16,-11-14-36-16,11 14-13 16,0 0-7-16,0 0-3 0,0 0-12 15,0 0-8-15,0 12-7 16,2 20-5-16,27 16 12 15,15 13 3-15,14 0 1 16,11 1-3-16,3-7 1 16,1-11-2-16,-2-10-2 15,-9-12 1-15,1-10 2 16,-3-5 6-16,3-7 14 16,8 0-7-16,0-3-6 15,-1-15-3-15,-5-2-5 16,-15-2-1-16,-9 6-5 15,-17 2 6-15,-10 6 5 16,-10 2-5-16,-4 0 0 16,0 1-7-16,0 2-39 15,0-1-57-15,0-4-35 0,0-2-62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3:11:11.8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">
        <inkml:traceFormat>
          <inkml:channel name="X" type="integer" max="264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76.69566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1" timeString="2020-02-02T03:12:11.921"/>
    </inkml:context>
  </inkml:definitions>
  <inkml:trace contextRef="#ctx0" brushRef="#br0">22112 11976 23 0,'0'0'133'0,"0"0"-92"16,0 0 12-16,0 0 12 15,0 0 0-15,0 0-18 16,0 0-26-16,0 0 20 15,0-12-9-15,0 12 0 16,0 0 11-16,0 0-29 0,0 0 17 16,0 0-1-1,0 0-21-15,0 0 6 0,0 0-15 16,0 0-1-16,0 0-5 16,0 0-3-16,0 0 4 15,0 0-6-15,0 19-21 16,0 11 32-16,-4 8 3 15,-5 4 0-15,3 3 3 16,2-7-5-16,1-5 8 16,3-4-9-16,0-7 5 15,0-3-8-15,0-5 3 16,0-2 0-16,9-3-6 16,0-1 10-16,7 0-4 15,5 1 3-15,8-6-1 16,10 1 11-16,3-4-13 15,10 0 1-15,6 0 1 0,0 0 4 16,4 0-6-16,-7-4 0 16,-1 1 5-16,-7 1-8 15,-1-1 3-15,-1 1 0 16,-5 2-3-16,-4 0 6 16,-10 0-3-16,-3 0 0 15,-6 0 7-15,1 0-10 16,5 0 3-16,4 0 0 15,2 0-2-15,2 0 6 16,-7 0-4-16,-4 5 0 16,-2-3 4-16,-7-1-9 0,-4-1 5 15,-5 0 0-15,-2 0 7 16,0 2-5-16,0-2 8 16,0 0 9-16,0 0-7 15,0 0 20-15,0 0-21 16,0 0-4-16,0 0 18 15,0 0-16-15,0 0 20 16,0 0-8-16,0 0-19 16,0-14 3-16,0-6-5 15,0-6 0-15,0 0-1 16,0-2 3-16,0 0-2 16,2 1 0-16,-2 4 6 15,0 1-13-15,0-1 7 16,2 5 0-16,1 2-5 15,-1 4 10-15,-2 4-5 0,0 4 0 16,0 3 5-16,0 1-6 16,0 0 1-16,0 0 0 15,0 0-4-15,0 0 0 16,0 0-5-16,0 0-27 16,0 0-52-16,0 0-74 15,0 0-261-15</inkml:trace>
  <inkml:trace contextRef="#ctx0" brushRef="#br0" timeOffset="19247.1808">22091 14730 20 0,'0'0'53'0,"0"0"-17"16,0 0-15-16,0 0 2 16,0 0-3-16,0 0-2 0,0 0 19 15,-2 0 1 1,2 0 6-16,0 0 8 0,0 0-16 15,0 0 6-15,0 0-6 16,0 0-13-16,0 0 2 16,0 0-11-16,0 0-4 15,0 0-7-15,0 0-3 16,0 0-7-16,6 7-3 16,17 10 10-16,8 5-7 15,13 0 7-15,10-1 0 16,8-1-3-16,7-2 7 15,5-5-4-15,3 0 0 16,4-4 4-16,2 0-4 0,-6-1 0 16,0-6 0-1,-11 2-3-15,-3-3 8 0,-3 1-5 16,-4 3 8-16,-6-5-6 16,-3 0 1-16,-9 0-2 15,-7 0-1-15,-4 0 17 16,-6 0-17-16,-8 0 9 15,-7 0-1-15,1 0-3 16,-4 0 15-16,1-5-14 16,-2 3-6-16,-2 2 4 15,2 0-1-15,-2 0-3 16,5-1 0-16,-1-1-28 16,2-2-30-16,4-1-69 0,-6-2-83 15</inkml:trace>
  <inkml:trace contextRef="#ctx0" brushRef="#br0" timeOffset="33827.3117">24639 12177 43 0,'0'0'38'0,"0"0"11"16,0 0 9 0,0 0-15-16,0 0-10 0,0 0 22 15,0 0 0-15,0 0-16 16,-6 0-6-16,6 0-12 15,-2 0 11-15,2 0-5 16,0 0-16-16,0 0 1 16,0 0-12-16,0 0-17 15,10 9 5-15,11 5 9 16,11 4 3-16,8 2 4 16,7 0 0-16,4-2 8 15,3-4-5-15,4-4-3 16,4-2 20-16,-1-2-21 15,1-4 11-15,-2-2-8 16,-2 0-1-16,-2 0 5 0,-10-2-8 16,-10-4 0-16,-11 0 18 15,-11 2-18-15,-10 4 15 16,-2-2 14-16,-2 2-16 16,0 0 10-16,0 0-25 15,2 0 1-15,-2 0-4 16,0 0 4-16,0 0-1 15,0 0 0-15,0 0-10 16,0 0 7-16,0 0-20 16,0 0-30-16,0 0-70 15,2 0-251-15</inkml:trace>
  <inkml:trace contextRef="#ctx0" brushRef="#br0" timeOffset="36780.1837">21954 9601 35 0,'0'0'112'15,"0"0"-112"-15,0 0 2 0,0 0-2 16,0 0 31 0,0 0-19-16,0 0 0 0,16 0 3 15,-9 0 1-15,1 0 26 16,4 0-18-16,3 0-10 16,1 4 7-16,6 4-20 15,7 6 8-15,10 4 1 16,7 5-3-16,8 3-5 15,14 1 1-15,19-1 4 16,18 2 27-16,27-3-3 16,17 0 9-16,20 1-19 15,10-3-17-15,4-5 2 16,-7-4-6-16,-2-8 0 16,-3-2 1-16,1-4 4 0,0 0-5 15,-5-2 0-15,-11-14 8 16,-16 1-13-16,-19-3 5 15,-21 7 0-15,-22-1-2 16,-13 0 3-16,-14 5-1 16,-7-1 0-16,-4 0 8 15,-5 2-4-15,-6-4-4 16,-8 5 1-16,-5-4 27 16,-5 4-20-16,-5 0 14 15,2 5-14-15,-6 0 1 16,0-2-13-16,0 2 4 15,-2 0 0-15,0 0-7 16,0 0 11-16,0 0-4 16,0 0 0-16,0 0 5 15,0 0-7-15,0 0 2 0,0 0 0 16,0 0-5-16,0 0 3 16,0 0-8-16,0 0-11 15,3 0-38-15,3 0-15 16,3 7-8-16,2 2-46 15,-6-4-94-15</inkml:trace>
  <inkml:trace contextRef="#ctx0" brushRef="#br0" timeOffset="39577.8724">21981 7367 64 0,'0'0'174'0,"0"0"-119"16,0 0-16-16,0 0-14 15,0 0 20-15,0 0 0 16,0-7-32-16,0 7 20 15,0 0-18-15,0 0-11 16,2 0-4-16,5 0-6 16,15 1-14-16,18 13 13 15,28 6 7-15,23 8 3 16,20 2-3-16,11 7 0 16,9-2-3-16,2 0 11 15,8-3-8-15,1-4 0 16,15-3 4-16,7-4-6 15,6-5 2-15,7-4 0 16,11-3-3-16,0-2-5 16,-1-7-7-16,0 0-9 0,-9 0 1 15,-11-7 20-15,-10-10-7 16,-15-1 10-16,-12 0-9 16,-17-1 12-16,-18-2-3 15,-21 1 0-15,-20-3 7 16,-18 6-1-16,-9-1 25 15,-10-1-10-15,-3 3 28 16,-1 2-42-16,-2 1 10 16,0 0-17-16,0 1 9 15,3 0-7-15,-5 0 5 16,1-2-6-16,6-2 10 16,2 0-8-16,4-2-3 0,9 1 0 15,1 0-1-15,6 1 0 16,0 0 1-16,-3 2 0 15,-1 0-8-15,-3 0 12 16,-4-2-4-16,-2-2 2 16,-4-5 5-16,-1-5 4 15,1-9-11-15,-6-12 0 16,-3-4 0-16,-6-2 6 16,-6-1-6-16,0 0 0 15,0-11-1-15,-6-7-4 16,-15-10 5-16,-6-6-10 15,-14 6-3-15,-11 6-14 16,-15 7 12-16,-9 7 0 16,-10 6-9-16,-3 3-1 0,6 6 2 15,4 8 23-15,8 9-2 16,3 6 4-16,-11 7-4 16,-10 2-3-16,-18 5-36 15,-15 2 11-15,-12 4 11 16,-12 2-8-16,-3 3 19 15,-5-3-22-15,-6-3-3 16,4-1 26-16,2 2-2 16,9 1 9-16,5 2 0 15,2 3 5-15,-1 0-6 16,2 0 6-16,-4 0-5 0,-7 0 0 16,6 0 3-1,4-2-3-15,11 2 13 0,11 0-10 16,9 0 16-1,18 0-19-15,17 0 6 0,19 12 8 16,13 4-7-16,2 2-13 16,2 6 6-16,3 3 0 15,-6-1-4-15,4 2 7 16,0 0-3-16,-1 2 0 16,5 0 1-16,2 2-6 15,2 2 5-15,2 2 0 16,4 3-5-16,0-2 5 15,3 6 0-15,3 2-1 0,-1 4 5 16,5 6-5 0,0 8 1-16,6-1 0 0,5 2-4 15,0-3 11-15,0-3-6 16,14 0 2-16,1-5 3 16,3 0 3-16,-1 1-9 15,4-1 0-15,-1-4 4 16,1-1-2-16,-6-5-2 15,-2-5 0-15,-4-4 6 16,-7-7-9-16,1 0 3 16,-1-8 0-16,0 2 0 15,2-7 1-15,-2-4-1 16,-2 0 0-16,3-4 3 16,-1 0-3-16,0 0 0 0,-2 2 0 15,3 1-2-15,-3-1 2 16,2-2 0-16,-2 3 0 15,0-2 1-15,0-2-1 16,2 1 0-16,1 2-8 16,3 2 4-16,5 3-69 15,3-12-44-15</inkml:trace>
  <inkml:trace contextRef="#ctx0" brushRef="#br0" timeOffset="56713.7484">21830 5566 19 0,'0'0'20'16,"0"0"16"-16,0 0-18 16,0 0 1-16,0 0-16 15,-134-20-3-15,103 20-14 16</inkml:trace>
  <inkml:trace contextRef="#ctx0" brushRef="#br0" timeOffset="58048.0732">3374 7175 85 0,'0'0'46'0,"0"0"16"16,0 0-19-16,0 0 27 15,0 0-12-15,0 0-22 16,-33-21 10-16,31 20-18 0,2-2 19 16,-2 3-26-1,2 0-21-15,0 0 0 0,0 0-25 16,0 0 15-16,0 0 8 15,0 0-17-15,0 0-1 16,0 0-1-16,0 0 3 16,2 7 11-16,11 7 7 15,3 0 0-15,6 4-1 16,7 1 6-16,11 6-3 16,14-2 0-16,19-4 3 15,18-6-6-15,21-13 2 16,4 0 9-16,3-15-8 15,-13-14 18-15,-17 4-16 16,-18 1 14-16,-19 5-14 16,-21 10 26-16,-15 1-20 15,-12 3-1-15,-4 5 13 0,0 0-18 16,0 0 12-16,0-2-4 16,3 2-10-16,-1 0 14 15,-2-2-16-15,0 2 0 16,0 0 0-16,2 0-16 15,4 0-24-15,3 0-94 16,5 0-107-16</inkml:trace>
  <inkml:trace contextRef="#ctx1" brushRef="#br0">21158 8930 0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3:12:59.9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2864 6216 13 0,'0'0'24'15,"0"0"-6"-15,0 0-5 0,0 0 6 16,0 0 16-16,0 0-1 15,0 0-17-15,0 0-10 16,0 0-2-16,0 0 2 16,0 0-2-16,0 0-3 15,0 0-2-15,0 0 4 16,0 0 3-16,0 0 0 16,0 0-1-16,0 0-3 15,0 0-3-15,0 0-1 16,0 0-1-16,0 0-11 15,4 6-3-15,8 4 16 16,5 7 0-16,5-2 5 0,8 3-3 16,3 0-2-16,6-2 0 15,5-2 0-15,5-2 2 16,8-5 0-16,9-3 2 16,-2-1 1-16,5-3-2 15,4 0 2-15,3 0 1 16,9 0-1-16,5 0 11 15,1 0-8-15,-2 0-3 16,-3-3 2-16,1-5 7 16,-2-3 8-16,4 1-7 15,3-2 3-15,-3-2-12 16,2 0 1-16,-1 0 0 16,1-4 4-16,5 0 0 15,-1-4 3-15,1 1-7 16,-4 1-2-16,-10 1 4 0,-13 0-5 15,-13 8-1-15,-13 0 4 16,-12 4 9-16,-9 0 2 16,-6 4-3-16,-8 1-2 15,-1 0 8-15,0-1-1 16,-4 2 0-16,-1-1 3 16,0 2-4-16,0-2-12 15,2-1-5-15,3 3-2 16,2-1 2-16,0-2-1 15,2 0-1-15,-2 1 0 16,-2-1 3-16,-3 3 3 16,-4 0-1-16,0 0-2 0,0 0-3 15,0 0 0-15,0 0-1 16,0 0-25-16,-20 0-134 16,0 0-186-16</inkml:trace>
  <inkml:trace contextRef="#ctx0" brushRef="#br0" timeOffset="765.3819">14255 6256 417 0,'0'0'178'0,"0"0"-161"16,0 0-12-16,0 0-5 15,0 0 24-15,0 0-24 16,-5 5-5-16,10 2-4 15,19 5 9-15,25 10 4 16,25 0 22-16,22 0 9 0,15-10-10 16,10-10-6-16,9-2-9 15,5-7-1-15,-2-18-2 16,-10 1-5-16,-32 0-2 16,-35 12-15-16,-42 8-107 15,-18 4-324-15</inkml:trace>
  <inkml:trace contextRef="#ctx0" brushRef="#br0" timeOffset="5765.0471">2907 8103 13 0,'0'0'47'15,"0"0"-8"-15,0 0-7 16,0 0-9-16,0 0 3 16,0 0-5-16,0 0-4 15,0 0-9-15,0 0-6 16,0 0-1-16,0 0 0 16,0 0 2-16,0 0 3 15,0 0 4-15,8 0-5 16,8 0 17-16,10 4 13 15,13 2-9-15,7 0-11 0,19 2-5 16,9 1-3 0,11-2-4-16,10 1 1 0,3 2-2 15,9 0-2 1,7 1 0-16,8-4 2 0,8-1 0 16,12 0-1-16,8 0 1 15,8 1 0-15,5-2-2 16,4 4 0-16,3-4-2 15,4 2 2-15,1-2 0 16,1-1 0-16,1 3 2 16,3-3-1-16,7-3-1 15,3 1 0-15,8-2 0 16,0 0 0-16,3 0 0 16,2-14 0-16,2-6 0 15,-4-1 0-15,2 2 1 0,1 1-1 16,-1 6 1-16,3-2 0 15,-1 5-1-15,-3 0-2 16,6 1 2-16,-1-4-2 16,-4 0 2-16,2-2-5 15,-2-1 5-15,-10 2 0 16,0-1 1-16,-10-5-1 16,-9 2 0-16,-14-1 0 15,-15 0 2-15,-18 0 0 16,-16 0-2-16,-15 1 1 15,-14 3 2-15,-14 0-1 16,-11 0 3-16,-3 0 1 0,-7 2-1 16,1-1-1-16,-7 4-4 15,-16 4 1-15,-12 2 0 16,-9 3-1-16,-4 0 1 16,0 0 4-16,0 0 2 15,0 0 0-15,0 0-6 16,0 0-1-16,4 0-1 15,8 0 1-15,3-2 0 16,-1 2 2-16,-3-2 0 16,-2 0 2-16,-7 2 5 15,0 0 12-15,0 0 1 16,-2 0-10-16,0 0-7 0,3 0-5 16,-3 0-7-1,0-2-83-15,0-4-219 0</inkml:trace>
  <inkml:trace contextRef="#ctx0" brushRef="#br0" timeOffset="10581.7353">8878 9926 9 0,'0'0'47'0,"0"0"8"15,0 0 13-15,0 0-6 16,0 0 5-16,0 0-4 16,0 0-11-16,-13-14-9 15,13 14-40-15,0 0-3 16,6 7 0-16,21 10 4 16,11 3 3-16,13-2-7 15,18-4 6-15,14-5-5 16,13-7 7-16,13-2-1 15,7 0-1-15,3-14 1 16,-9-6-4-16,-12 5 1 16,-15 1 5-16,-16 2-5 0,-14 4 1 15,-7-1 0-15,-11 4-3 16,-10-2 4-16,-8 5-4 16,-5-1-1-16,-8 3 2 15,-2 0 2-15,-2 0 4 16,0 0-2-16,0 0-4 15,0 0-3-15,0 0-2 16,0 0-13-16,0 0-40 16,5 0-52-16,-1-9-66 15</inkml:trace>
  <inkml:trace contextRef="#ctx0" brushRef="#br0" timeOffset="22173.1254">15028 9976 23 0,'0'0'57'16,"0"0"-51"-16,0 0 11 0,0 0 37 16,0 0 30-16,0 0-24 15,0 0-28-15,0 0 13 16,-22-28-45-16,22 28-10 15,0 0-176-15</inkml:trace>
  <inkml:trace contextRef="#ctx0" brushRef="#br0" timeOffset="23190.3293">14796 9956 205 0,'0'0'83'16,"0"0"-78"-16,0 0-3 15,0 0 16-15,0 0-7 16,0 0-11-16,0 0-18 15,6 0 18-15,13 2 0 16,3 5 2-16,7 4 5 16,5-2 4-16,6 3 0 15,11-1-6-15,12-1-3 16,5-4 4-16,4-2-5 16,-1-1-1-16,-2-3 0 15,5 0 0-15,18 0 2 0,16 0 6 16,22 1 26-16,18 3-34 15,2 6 0-15,11 1 3 16,14 4-3-16,12 3 2 16,13 0 2-16,14-2-2 15,11 2-2-15,4 0-2 16,1 3 2-16,-1-2 2 16,-1 3-2-16,7-1 2 15,2-1-2-15,12-1 2 16,4-2-2-16,-1 0 0 15,-2-2-2-15,-12-1-2 0,1 1 1 16,4-3 0 0,0-1 0-16,4 1 2 15,-8-4-4-15,-11 0 5 16,-6 2 0-16,-12-1 0 0,2 0-4 16,2-4 4-16,4-5-5 15,10 0-3-15,1 0 5 16,-6 0 0-16,-9-3 2 15,-16-3-1-15,-13-2 3 16,-4-1-1-16,-3-4 2 16,3 3-2-16,8-6 0 15,1 0-7-15,-1-2 1 16,5-2 1-16,-9 2 2 16,-7-2 6-16,-8-2-7 0,-7 0-2 15,-14-6 4-15,-18-2 2 16,-15-5 6-16,-18-2 9 15,-7-2 19-15,11-3-5 16,4-2-29-16,8-3-30 16,-2 4 12-16,-12 3 5 15,-11 5 10-15,-14 10 2 16,-19 2 1-16,-11 5 6 16,-16 6 13-16,-11 5 8 15,-2-5 6-15,-1 5-5 16,7-5-7-16,7-1-16 15,0 1-5-15,2 3 0 16,-6-1 0-16,-5 4 1 0,-9 2-1 16,-6 2 3-1,-3 2 3-15,-2 0-3 0,0 0 2 16,0 0 3-16,0 0-1 16,0 0 0-16,0 0-3 15,0 0-4-15,0 0-1 16,0 0-5-16,0 0-3 15,0 0-18-15,0 0-29 16,-4 2-98-16,-17 8-14 16</inkml:trace>
  <inkml:trace contextRef="#ctx0" brushRef="#br0" timeOffset="34933.2963">9346 11517 160 0,'0'0'202'15,"0"0"-119"-15,0 0-15 0,0 0-21 16,0 0-7-16,0 0-10 15,0 0-10-15,0 0 1 16,-4-27-1-16,4 27-19 16,0 0-1-16,0 0-37 15,15 12-22-15,16 15 57 16,19-1 2-16,14 1 1 16,19-8 0-16,17-7 2 15,18-12 1-15,18-3 3 16,15-32 6-16,15-10-8 15,1-5 0-15,-8 0-5 16,-22 8-6-16,-23 1 3 16,-18 9 3-16,-23 4 2 0,-13 2-1 15,-12 4 1 1,-19 9-1-16,-9 1 3 0,-9 5-2 16,-7 5 0-16,0-2-2 15,-1 4 0-15,-3-1-9 16,0 1-3-16,0 0-13 15,0 0-45-15,0 0-55 16,0-6-75-16</inkml:trace>
  <inkml:trace contextRef="#ctx0" brushRef="#br0" timeOffset="37551.1145">9467 13353 307 0,'0'0'89'0,"0"0"-25"16,0 0-64-16,0 0-2 0,0 0 2 15,0 0 9 1,0 0 6-16,-12-7-6 0,12 7 1 15,8 5 21-15,9 7 2 16,10 6-17-16,10 5-2 16,17 3-6-16,18 6-3 15,16-3-1-15,18-3 1 16,14-4-2-16,5-7-1 16,4-10-2-16,-7-5-2 15,-8 0-1-15,-14 0 2 16,-15-5 2-16,-6-12-1 15,-8 0 4-15,-7 0 6 16,-2-1 1-16,-1 4-2 16,-8 0 2-16,-8 4-9 15,-11 2-2-15,-13 4 0 0,-9 2 0 16,-7 2 0-16,-5 0 1 16,0 0 3-16,0 0-2 15,0 0-2-15,0 0-1 16,0 0-12-16,0-3-23 15,0-6-71-15,0 1-176 16</inkml:trace>
  <inkml:trace contextRef="#ctx0" brushRef="#br0" timeOffset="42551.7011">3036 15561 13 0,'0'0'15'16,"0"0"17"-16,0 0 1 16,0 0 19-16,0 0 4 15,0 0-13-15,0 0 13 16,-63-4-19-16,63 4-21 15,0 0-7-15,0 0-7 16,0-5 0-16,0 5 1 16,0 0-3-16,0 0-3 15,13 0 2-15,22 10 1 16,11 12 7-16,20 5 3 16,19 0-7-16,18 0 7 0,17-1-5 15,12-8 2 1,15 0-6-16,18-7 6 0,28-5-6 15,19-6 0-15,20-13 3 16,9-18 5-16,0 0-5 16,2-1 2-16,0 0-6 15,9 6 3-15,7-1 6 16,-1-5-5-16,9-4-4 16,-7-7 0-16,2-3-4 15,3-3 4-15,3-3 1 16,-3-2-1-16,-8 0 1 15,-21 4-3-15,-34 1 2 16,-30 5 0-16,-33 9 0 16,-37 6 0-16,-33 7 0 15,-26 10 1-15,-22-3-1 0,-13 12 3 16,-6-1 21-16,0 4 18 16,-2-5-26-16,0 3-14 15,2 1-2-15,0 1-3 16,5-2-23-16,4-2-31 15,3-6-70-15,-6-2-138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3:14:41.3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23775 8849 75 0,'0'0'44'15,"0"0"-43"-15,0 0 34 16,0 0 34-16,0 0-8 0,0 0 2 16,0 0 9-1,-46 14 36-15,46-12-15 0,0 0-43 16,0-2 5-16,0 2-20 15,0 1-12-15,0-1-11 16,0-2-12-16,0 9-9 16,0 5-24-16,34 7-1 15,26 5 34-15,31 1 0 16,30-6 1-16,16-10 9 16,15-11-10-16,-3 0-1 15,-10 0-4-15,-19-13 10 16,-26 2-5-16,-32 3 0 15,-29 4 0-15,-22 2 18 16,-9 1-6-16,-2-2 19 0,0-1-11 16,0-2-19-1,0 2-1-15,-6 1-18 0,6 0-17 16,0 3-38-16,0 0-154 16,20 0-150-16</inkml:trace>
  <inkml:trace contextRef="#ctx0" brushRef="#br0" timeOffset="1112.1783">23974 10072 124 0,'0'0'21'0,"0"0"-15"0,0 0-6 16,0 0 44-16,0 0-15 15,0 0 17-15,34 8-10 16,3-4 10-16,11 2 3 16,10 2-28-16,15 2-11 15,16 0 3-15,15 3-11 16,15-4 5-16,5 1-7 16,-5-6 0-16,-14 1 14 15,-18-4-14-15,-23 1 21 16,-19-2 5-16,-14 0-12 15,-15 0 5-15,-8 0-19 16,-5 2 0-16,-3-2 5 16,0 0-4-16,0 0-2 0,2 0-32 15,2 0-44-15,6 0-49 16,3 0-136-16</inkml:trace>
  <inkml:trace contextRef="#ctx0" brushRef="#br0" timeOffset="3337.2702">23127 11289 159 0,'0'0'215'16,"0"0"-141"-16,0 0-63 0,0 0 55 16,0 0 4-16,0 0-8 15,-31-32-18-15,31 32-42 16,0 0 6-16,0 0-8 15,0 0-11-15,17 0 5 16,33 3 0-16,28 10 6 16,24-1 8-16,14-1-4 15,0-6-4-15,-9-5 0 16,-11 0 1-16,-14 0 8 16,-8 0-6-16,-14 0-3 15,-11 0 15-15,-16-1-9 16,-14-2-3-16,-9 2-2 15,-10-2 4-15,0 2-10 16,0 1-4-16,0 0-42 16,0 0-40-16,5 0-120 0,1 0-154 15</inkml:trace>
  <inkml:trace contextRef="#ctx0" brushRef="#br0" timeOffset="3932.2702">24184 12717 214 0,'0'0'27'15,"0"0"-27"-15,167-10-10 16,-95 3 10-16,1 0 22 16,0-3 25-16,1 2-2 15,-5-2 11-15,-11 2-18 16,-9 0 12-16,-11 1 6 16,-11 4-32-16,-10 1-1 0,-3-1-23 15,-5 3-18-15,-3 0 8 16,-2 0-46-16,4 0-10 15,-6 0-46-15,-2-1-164 16</inkml:trace>
  <inkml:trace contextRef="#ctx0" brushRef="#br0" timeOffset="14533.4694">19115 16281 147 0,'0'0'100'16,"0"0"-62"-16,0 0 1 16,0 0 53-16,0 0-2 15,0 0-32-15,0 0-6 16,0 0-18-16,-8 7-17 16,8-7 2-16,0 5-17 15,0 4-1-15,0 5-1 16,8 0 2-16,13 7-6 15,11 3 4-15,11-2 0 16,5 0-3-16,8 0 3 16,8-4 0-16,2-4-3 15,3-6 6-15,2-4-5 16,1-4 2-16,-1 0 0 16,-3 0 2-16,-1 0 0 0,-4-4-2 15,-5-4 0-15,-7-3 6 16,-9-1-7-16,-3 3 1 15,-6 4 0-15,-2-2-3 16,-2 1 6-16,0 2-3 16,0 0 0-16,-5-2 2 15,-4 1-8-15,-3 2 5 16,-9-1-5-16,-4 4 3 16,-4 0-11-16,0 0 1 15,0-9-8-15,0 4-80 16,0-3-68-16,0 2-131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0:20:22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2064 5763 74 0,'0'0'112'0,"0"0"-66"16,0 0 33-16,0 0 33 16,0 0-27-16,0 0-41 15,0 0 12-15,0 0-2 16,0-5-12-16,0 5 9 15,0 0-31-15,0 0 2 16,0 0-18-16,0 0 3 16,0 0-14-16,0 0-3 15,0 15-32-15,0 17 25 16,0 12 11-16,-5 4 4 16,3-1 2-16,2-10-22 15,0-4 9-15,0-9-16 16,0-7 14-16,0-6 10 15,0-3-11-15,0-7-5 16,0-1-16-16,0 0 16 0,5 0 21 16,10-15 26-16,3-11-22 15,2-2 13-15,-2 5-6 16,-5 3-1-16,0 4-10 16,-1 6 3-16,-1 5-9 15,-5 0 6-15,-1 5-10 16,-3 0 9-16,-2 0-26 15,2 0 7-15,-2 19 17 16,0 2 3-16,0 5 4 16,0-2-4-16,0-3 0 15,0-9-5-15,2-7-35 16,4-5-13-16,4 0 53 0,11-14 11 16,6-23 77-1,10-16-30-15,-1-3-3 0,-5 0 21 16,-4 8-40-16,-7 14-3 15,-7 12-29-15,-6 9 5 16,-3 8-7-16,-2 5-2 16,-2 0-3-16,2-2-5 15,-2 2-3-15,0 0 1 16,3-4-3-16,2-3-24 16,3-2 31-16,-1-4-20 15,-3 6-17-15,-4 7-33 16,-2 0-176-16</inkml:trace>
  <inkml:trace contextRef="#ctx0" brushRef="#br0" timeOffset="1385.9167">4850 5741 313 0,'0'0'87'16,"0"0"-86"-16,0 0 19 15,0 0 90-15,0 0-65 16,0 0-40-16,0 0 9 16,0 0-11-16,0 0 9 15,0 0-9-15,0 0 3 16,0 0-5-16,0 6-1 15,0 14 0-15,0 14 0 16,0 10 2-16,0 4 12 16,0 0-10-16,0-4-2 15,0-5 4-15,0-8-6 16,3-7 0-16,1-4-4 0,2-1-9 16,1-7-9-16,0-4-18 15,0-1-44-15,-5-7-16 16,4 0-37-16,3 0-14 15</inkml:trace>
  <inkml:trace contextRef="#ctx0" brushRef="#br0" timeOffset="1806.6143">5111 5763 197 0,'0'0'141'16,"0"0"-83"0,0 0-8-16,0 0 29 0,0 0-63 15,0 0-16-15,2 18-2 16,-2 17 2-16,0 3 23 16,0 8-9-16,0-5-14 15,0-3 13-15,0-1-13 16,5-7 4-16,-3-9-7 15,3-4 3-15,-1-5 0 16,0-9-15-16,0-1-26 16,3-2 25-16,0 0 9 15,0-14 7-15,-1-6 13 0,-1 1-12 16,-5 5 22 0,0 0 9-16,0 1 0 0,-20-1-7 15,-13 0-25-15,-10 2 0 16,-1 0 19-16,5 4-16 15,8 2 2-15,16 2-5 16,6 4-13-16,4 0-65 16,5 0-115-16,0 0-187 15</inkml:trace>
  <inkml:trace contextRef="#ctx0" brushRef="#br0" timeOffset="4131.4147">3198 13485 23 0,'0'0'103'0,"0"0"-78"16,0 0 69-16,0 0 18 0,0 0-2 16,0 0-21-16,0 0-35 15,-4-14 16-15,4 12-18 16,0 2-12-16,0 0-9 15,0-2-31-15,0 2 13 16,0 0-13-16,0 0 1 16,0 6-2-16,0 22-20 15,0 12 21-15,0 6-2 16,0-2 2-16,0-3-10 16,0-8-20-16,0-5-9 15,0-9 12-15,0-5 3 16,0-10 7-16,0-4 16 0,0 0-13 15,0 0 10-15,2 0-8 16,7-4-8-16,0-15 19 16,4 2 1-16,1-1 0 15,-3 2 16-15,-1 4-12 16,-2 1 13-16,-2 6 10 16,-1 0-16-16,-1 4-2 15,3 1-9-15,-4 0-14 16,-1 0 13-16,0 0-28 15,-2 8 29-15,2 8-1 16,-2 2 5-16,0-1-1 16,2-6-3-16,-2-3-5 15,0-4-6-15,5-4-18 16,1 0 19-16,10-6 10 16,6-24 7-16,9-8 30 0,0-6-10 15,-4 3 15-15,-7 10 7 16,-9 11-11-16,-3 8 4 15,-6 7 1-15,-2 5-32 16,0 0 1-16,0 0-12 16,0 0 0-16,0 0-7 15,0 0 1-15,0 0 2 16,2 0-10-16,-2-2-18 16,0 2 18-16,0-2-34 15,6-3-22-15,1-4-13 16,-1-1-56-16,0 4-98 15</inkml:trace>
  <inkml:trace contextRef="#ctx0" brushRef="#br0" timeOffset="6305.1185">20742 13450 68 0,'0'0'124'0,"0"0"-104"0,0 0 5 15,0 0 39-15,0 0-6 16,0 0-1-16,-7-13-31 16,7 13-16-16,0 0 14 15,0 0-21-15,0 0 7 16,0 0-7-16,0 0-1 16,0 0 13-16,0 0-5 15,0 0 3-15,0 0 26 16,0 0-15-16,0 0 10 15,0 0-5-15,0 0-7 16,0 0 21-16,0 0-22 16,0 0-8-16,0 0 2 15,0 0-15-15,0 0-1 0,0 8-7 16,0 23 1 0,0 8 3-16,0 7 4 0,-6 5 0 15,-1-5-4-15,2-4 0 16,0-9-2-16,5-7-2 15,0-6-16-15,0-9-2 16,0-5-41-16,0-6-26 16,0 0-19-16,0 0-55 15</inkml:trace>
  <inkml:trace contextRef="#ctx0" brushRef="#br0" timeOffset="6637.5432">20967 13309 88 0,'0'0'347'15,"0"0"-278"-15,0 0-66 16,0 0 32-16,0 0-13 15,0 0-10-15,2 48 15 16,-6-8-1-16,-6 8 16 16,2 4-40-16,-1-2 7 15,3 0-9-15,-4-6 7 16,6-3-10-16,-1-7 3 0,5-8-15 16,0-6-5-16,0-10-46 15,0-6-37-15,0-4-17 16,13 0 18-16,6-10 14 15</inkml:trace>
  <inkml:trace contextRef="#ctx0" brushRef="#br0" timeOffset="6819.0898">20951 13663 223 0,'0'0'126'16,"0"0"-41"-16,0 0 18 0,0 0-74 15,0 0-29-15,-135-25 3 16,101 25-3-16,7 0-2 16,11 0-76-16,8 0-118 15,8-9-42-15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0:21:53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6753 14933 26 0,'0'0'34'16,"0"0"9"-16,0 0 17 15,0 0 7-15,0 0-17 16,0 0 16-16,0 0-6 0,0 0-5 15,0-6-8 1,0 6-18-16,0 0 9 0,0 0-3 16,0 0-19-16,0 0-5 15,0 0-11-15,0 23 0 16,0 15 4-16,3 1-2 16,13 0 4-16,10-8-6 15,8-4 7-15,3-14-18 16,6-5 11-16,4-8-4 15,11-12 0-15,8-28 8 16,4-10 11-16,-5-5-6 16,-19 6-5-16,-15 11 7 15,-13 12 0-15,-11 12 11 16,-3 6-6-16,-2 6-15 0,1 2-1 16,-3 0 0-1,0 0-4-15,0 0 0 0,3 0 4 16,-1 0-7-16,2 0 6 15,3-5-35-15,1 2 25 16,-3-1 3-16,-3-1-35 16,-2 0-42-16,0 1-167 15</inkml:trace>
  <inkml:trace contextRef="#ctx0" brushRef="#br0" timeOffset="1649.0287">19431 12298 237 0,'0'0'52'0,"0"0"-45"0,0 0 12 16,0 0 46-16,0 0-26 15,0 0-39-15,0 7 5 16,0-7 7-16,0 0 5 16,0 0 1-16,0 3 10 15,2-3-12-15,-2 0 14 16,0 0-8-16,0 0-18 15,2 0 7-15,0 2-11 16,1 0-6-16,-1 2 3 16,5 5-4-16,4 3 7 15,5-1 9-15,8-1-5 16,5 3 20-16,14-8-4 0,9-5 2 16,16 0 13-16,3 0-29 15,-2 0 15-15,-5-10-5 16,-14 0-11-16,-17 2 16 15,-12 2-17-15,-13 4 3 16,-3-1 24-16,-3 0-20 16,0 1 8-16,-2 2-6 15,0-2-9-15,2 2 1 16,1-2-5-16,2 0-4 16,-3 1-1-16,2-4-11 15,0 3 16-15,-4 2 0 16,2 0 2-16,-2 0-4 15,0 0 2-15,3-2 0 16,-3 2-3-16,0 0 7 16,0 0-4-16,0 0 0 0,4-4-36 15,10 0-47-15,-1 1-122 16,3-4-136-16</inkml:trace>
  <inkml:trace contextRef="#ctx0" brushRef="#br0" timeOffset="45550.2209">25663 11089 352 0,'0'0'45'15,"0"0"-45"-15,0 0-67 16,0 0 67-16,0 0 36 16,0 0 4-16,0 0-12 15,-19-34-23-15,17 27 31 16,0 6-14-16,2 1-20 15,0 0-2-15,0 0 0 16,0 0-38-16,0 0 11 0,0 17 12 16,2 6 15-1,6 3-4-15,5 4 8 0,3-2-4 16,5 4 0-16,-2 5 1 16,4 10-1-16,4 12 4 15,2 17-2-15,6 12 15 16,3 8-12-16,7 8 22 15,6 2-2-15,2 5-25 16,7 3 13-16,5-1-13 16,9-3 0-16,6-11 5 15,7-9 3-15,4-2 17 16,-2-4-25-16,1-2 2 16,-1-2 9-16,0-3-8 15,7-7 24-15,11 0-18 16,6-2-3-16,13-7-6 0,9-14 0 15,15-10 4-15,8-14-4 16,7-9 3-16,-2-5-2 16,-7-9 10-16,-5 0-9 15,-8 0 12-15,-5-23 1 16,1-10-10-16,-2-20 7 16,8-17-12-16,3-17-12 15,1-10-4-15,-6-6-15 16,-12 6 28-16,-10 7 2 15,-15 10 2-15,-3 8 18 16,-5 9-19-16,-9-4 0 16,-2 3-6-16,-2-6-2 0,2-12 4 15,9-13-1 1,4-4 5-16,-2 0-9 0,-13 13 9 16,-23 20 0-16,-17 14 19 15,-9 9-10-15,-7 11 8 16,-2 2-7-16,-1 2-9 15,3 6 7-15,-2 1-8 16,-3 1 0-16,1-1 6 16,-3 1-4-16,0-3 27 15,-4 5-21-15,1 6-4 16,-9 1 22-16,-3 4-14 16,-3 5-7-16,-4 1 10 15,0 1-10-15,0 0 0 0,0-3 0 16,0 3 0-1,0 0 7-15,0 0-11 0,0 0-1 16,0 0 21-16,0 0-18 16,0 0 2-16,0 0-5 15,0 0-13-15,0 0 9 16,0 0-58-16,0 0-47 16,0 0-49-16,0 10-7 15,0 2 53-15</inkml:trace>
  <inkml:trace contextRef="#ctx0" brushRef="#br0" timeOffset="66519.6164">17410 7485 36 0,'0'0'20'0,"0"0"-1"16,0 0 61-16,0 0-4 15,0 0-13-15,0 0 11 16,0 0-16-16,2 0 15 16,-2 0-19-16,0 0-43 0,0 0-2 15,0 0-9 1,0 0 0-16,0 0 6 0,0 0-2 15,2 0 0-15,4-14-3 16,3-10 5-16,5-16-11 16,-3-10 5-16,0-8-3 15,-4-8-5-15,-5-4 5 16,-2-5-7-16,0-2 6 16,0-2-10-16,-5-7 14 15,-8-8-5-15,-2-3 5 16,1 5-2-16,1 10 8 15,-1 10 7-15,3 9-1 16,0 8-10-16,2 6 26 16,0 10-21-16,1 7 14 0,2 13 10 15,2 7-27-15,2 5 12 16,2 6-16-16,-2-1-13 16,2 2 11-16,-5 0-34 15,-5 18-22-15,-11 28 41 16,-6 18 17-16,-6 11 10 15,0-5-8-15,8-11 5 16,5-10-9-16,11-15 2 16,5-13 0-16,1-6-12 15,3-9 8-15,0-4 0 16,0-1 4-16,0-1 2 16,0 0 31-16,0-29-27 15,9-25-6-15,16-18-21 0,8-10-26 16,10-10 37-16,3-1 9 15,4 7-11-15,-6 6 3 16,-11 15 6-16,-10 14 3 16,-8 16 15-16,-5 12-7 15,-6 11 27-15,-2 5-17 16,0 3-18-16,-2 2 9 16,2 2-9-16,0 0-18 15,10 0 7-15,12 13-32 16,9 18 43-16,15 15 20 15,1 8-16-15,-1 5 17 16,-2-3-21-16,-9-5 0 16,-6-7 20-16,-6-10-20 0,-8-13-46 15,-1-19-91-15,3-2-136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0:25:09.5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802 15011 63 0,'0'0'229'0,"0"0"-191"16,0 0-28-16,0 0 41 15,0 0 42-15,0 0-51 16,0 0-36-16,16 0 15 16,-16 0-14-16,2 0 9 15,-2 0-7-15,4 0-4 16,5 0-10-16,13 0 3 16,19 0 2-16,16 2 4 15,22-2-1-15,10 0-3 0,9-10 0 16,-3-8 5-1,-3 0-6-15,-1-4 1 0,-2-5 0 16,-2 1 7 0,-2 3-5-16,-18-3-2 0,-18 12 3 15,-17 0 3-15,-17 6 18 16,-6 8 12-16,-6 0-19 16,-3 0 0-16,0 0-13 15,0 0-4-15,0 0 15 16,-8-7-10-16,-5 2-3 15,-3 0-2-15,1-1 0 16,2 1-2-16,3 1 4 16,8-1-2-16,2 1 0 0,0 4-3 15,0-8 2-15,21 2-7 16,21-6-14-16,13 2 19 16,4 2-6-16,-6 6 9 15,-13 2-5-15,-11 0 6 16,-13 0-2-16,-14 0 1 15,-2 6 0-15,-9 17 3 16,-31 11-1-16,-16 12 19 16,-6 0-21-16,8-3-12 15,18-11-96-15,21-13-236 16</inkml:trace>
  <inkml:trace contextRef="#ctx0" brushRef="#br0" timeOffset="816.3872">766 17093 120 0,'0'0'90'0,"0"0"-69"16,0 0 41-16,132-27 27 16,-72 23-4-16,11-6-27 15,17-2 2-15,16-6-23 16,16-5-24-16,9-8-4 16,3-1-8-16,-7-9-2 15,-13 2-6-15,-21 3-16 16,-24 6 14-16,-25 12-6 15,-26 4 15-15,-16 5 6 16,0 4-6-16,-12-3-14 0,-9 0 3 16,-4 1 6-16,-2 4 1 15,-2 3 4-15,0 0 0 16,-2-4-4 0,2 4 4-16,6-5 0 0,8 5 2 15,11 0 3-15,4 0-10 16,0-5 4-16,15 0-33 15,25 1 20-15,16-5 10 16,6 0 4-16,-4 5 5 16,-8 1 0-16,-13-4 29 15,-14 7-18-15,-12 0-14 16,-11 0 4-16,0 20-2 16,-25 20 12-16,-24 13 27 15,-6 1-39-15,1-1 4 16,14-7-8-16,13-11-72 0,16-12-212 15</inkml:trace>
  <inkml:trace contextRef="#ctx0" brushRef="#br0" timeOffset="3261.217">4813 15047 211 0,'0'0'161'0,"0"0"-80"0,0 0-35 15,0 0-20 1,0 0-5-16,0 0 33 0,-16-4-26 15,16 4-5-15,0 0 7 16,0 0-26-16,0 0 9 16,0 0-13-16,20 0-5 15,26-6 0-15,28 2 4 16,20-2 1-16,12-1-1 16,2-5 9-16,-6-1-8 15,-8-3 2-15,-14-1 3 16,-17 5 17-16,-14-5-14 15,-18 7 2-15,-14-2 13 16,-8 10-22-16,-4-3 14 16,-5 5-15-16,0 0 0 0,0 0-9 15,7 0-55-15,6 0-94 16,5 5-106-16</inkml:trace>
  <inkml:trace contextRef="#ctx0" brushRef="#br0" timeOffset="3838.5302">6348 15079 101 0,'0'0'115'15,"0"0"-68"-15,0 0 7 16,0 0 26-16,0 0-15 16,0 0-25-16,-2-1-30 15,2-2-9-15,22-1 24 0,18-1-11 16,14-4 21-16,13-1-8 16,9-3-27-16,6-1 8 15,-2 2-8-15,-7-2 0 16,-15 5 1-16,-17-1 3 15,-17 6-4-15,-14 2 8 16,-8 2-8-16,-2 0 32 16,0 0-15-16,0 0-7 15,0 0 20-15,0-2-29 16,0 2-1-16,0 0 0 16,0 0-27-16,0 0 6 15,0 0-18-15,0 0 6 16,0 0 18-16,0 0-29 0,0 0-23 15,0 0-35-15,0 0-65 16,0 0 7-16</inkml:trace>
  <inkml:trace contextRef="#ctx0" brushRef="#br0" timeOffset="5082.1963">7704 15159 22 0,'0'0'0'16,"0"0"4"-16,0 0-4 16,0 0 3-16,153 0 23 15,-79 0 4-15,13 0 14 16,8 0 28-16,6 0-10 16,-5-4 6-16,-5-6 4 15,-9-3-28-15,-8 0 13 16,-11 3-17-16,-12 2-15 15,-11 0 25-15,-9 2-19 0,-8 2-10 16,-6 0 17-16,-1 3-30 16,-5-2 1-16,-1 1-9 15,-6 2 6-15,-2-2 5 16,0 2-11-16,0 0 0 16,-2 0-2-16,0 0 5 15,0 0-3-15,0 0 0 16,0 0-30-16,2 0 10 15,3 0-47-15,-1 0-80 16,0 0-80-16</inkml:trace>
  <inkml:trace contextRef="#ctx0" brushRef="#br0" timeOffset="9653.849">17012 806 41 0,'0'0'31'0,"0"0"7"16,0 0-23-1,0 0-1-15,0 0-9 0,0 0-2 16,5-10 14-16,-5 10 0 16,0 0-4-16,0-3 15 15,0 3-13-15,2 0 16 16,-2 0 20-16,3 0-21 15,-3 0-5-15,0 0-25 16,0 0-10-16,0 0 9 16,0 0-29-16,-3 13-8 15,-21 17 22-15,-16 11 16 16,-9 5 25-16,-1-4-5 16,8-9-20-16,7-3 8 15,8-6-4-15,2 0-4 16,2-1 2-16,8-3 5 0,-1-3-10 15,6-2 3-15,-1-3-6 16,3-2 3-16,4-3-7 16,2-4 4-16,-2-1 4 15,-1-2-2-15,3 2 4 16,2-2 0-16,0 0 1 16,0 0 12-16,0 0-12 15,0 0 7-15,0 0 14 16,0-7-20-16,0-6-4 15,0-3-3-15,4-2-23 16,9-2 3-16,6-1-13 16,1 2 25-16,-1-2-12 0,0 1 16 15,-4 4 9-15,-1 5 5 16,-6 0-4-16,-1 5 28 16,-5 2 9-16,-2 3-3 15,0-3-4-15,0 1-17 16,0-1 10-16,0 2-14 15,2 2-3-15,-2 0 20 16,0 0-22-16,0 0-4 16,0 0-1-16,0 0-20 15,-4 11-17-15,-16 10 26 16,-4 7 11-16,-3 1 21 16,6-5-21-16,6-6 0 15,3-2 1-15,6-2 3 16,2-4-4-16,-1 0 0 15,3-1 3-15,-2-1-4 0,2-1 1 16,0-2 0-16,-2 2-3 16,4-3 7-16,0-1-4 15,0 2 0-15,0-1-6 16,0-1 0-16,0 2 6 16,0 3 0-16,19-1 20 15,1-2-6-15,7-1 11 16,4-1 0-16,2-3-19 15,-1 0 21-15,-1 1-12 16,-2-1-14-16,0 0 2 16,-2 0 1-16,-4 0-4 15,-4 2 0-15,-9 0-9 0,-7 2-10 16,-3 1-60-16,0 7-73 16,-18 1-14-16</inkml:trace>
  <inkml:trace contextRef="#ctx0" brushRef="#br0" timeOffset="13282.0245">3704 13116 84 0,'-116'31'48'16,"16"-10"-33"-16,13-5-15 16,4-9-48-16,12-7 10 15,9 0-18-15,8-20 56 16,12-4 57-16,7 1-13 16,2 3-25-16,3 3-19 15</inkml:trace>
  <inkml:trace contextRef="#ctx0" brushRef="#br0" timeOffset="16504.3202">17505 903 348 0,'0'0'108'0,"0"0"-86"15,0 0-13-15,0 0 5 16,0 0-10-16,0 0 5 16,0 0-6-16,15 35 2 0,-10-11 19 15,-1 0-19 1,-4 3 13-16,0 4 2 0,0 6-13 15,0 3 16-15,-9 2-23 16,-3 0 0-16,2-4-5 16,8-8-4-16,2-10-34 15,0-12-6-15,0-6-1 16,9-2 50-16,23-14 21 16,14-23-3-16,14-6-1 15,5-3-15-15,-3 4 8 16,-6 9-1-16,-13 11-2 15,-10 11 1-15,-8 7-8 16,-6 1 7-16,2 3-10 16,-6 0 4-16,-3 0-1 15,-8 0 0-15,-4 0 1 16,0 0-6-16,0 0 5 0,0 0-14 16,0 0 14-16,2 0-1 15,11-9 1-15,18-22 27 16,25-19-23-16,22-16 3 15,5-4-7-15,-5 8 1 16,-22 15 11-16,-23 22 1 16,-19 13 2-16,-14 9-2 15,0 3-13-15,-10 11-91 16,-17 15-127-16</inkml:trace>
  <inkml:trace contextRef="#ctx0" brushRef="#br0" timeOffset="26930.4464">12953 2981 43 0,'0'0'20'15,"0"0"-16"-15,0 0 23 16,0 0 33-16,0 0-2 16,0 0-1-16,0 0-11 15,0 0-8-15,7-11 6 0,-7 11-27 16,0 0 6-16,0 0 14 15,0-3-7-15,0 3 11 16,0 0-26-16,0 0-8 16,0 0 27-16,0 0-30 15,0 0-4-15,0 0 0 16,0 0-38-16,0 27-18 16,0 9 43-16,0 14 13 15,-9 2 6-15,-3-4-5 16,4-8-1-16,6-8 0 15,2-9 4-15,0-2-9 16,0-7 1-16,0-5-3 16,0-4 3-16,0-5-14 15,0 0 18-15,0 0 0 0,10 0 4 16,11-11 29-16,8-18-33 16,9-7 6-16,-1 0-16 15,-6 4 7-15,-4 8 3 16,-13 10 4-16,-10 8 2 15,-1 4-4-15,-3 2-2 16,0 0-22-16,0 0 10 16,0 0-25-16,0 2 1 15,4 12 31-15,0 7 2 16,3-1 2-16,-2-3 1 16,-1-1 0-16,3-6-1 15,-5-2 1-15,2-4 0 16,1-4 0-16,-3 0 6 0,12 0 8 15,8-8 26-15,12-22-5 16,8-7-5-16,-5-2-4 16,-6 3-4-16,-10 12 8 15,-10 9-30-15,-4 8 15 16,-7 5-15-16,0 2-14 16,0 0-13-16,2 0-72 15,0 0-41-15,5 7-66 16,1 7 128-16</inkml:trace>
  <inkml:trace contextRef="#ctx0" brushRef="#br0" timeOffset="27147.8925">13508 3234 67 0,'0'0'229'16,"0"0"-169"-16,0 0-35 15,0 0-10-15,0 0-15 16,0 0-9-16,0 85 9 16,0-35 20-16,-4 8-19 15,-8 6 8-15,1-4-9 16,5-6-20-16,6-11-32 16,0-18-106-16</inkml:trace>
  <inkml:trace contextRef="#ctx0" brushRef="#br0" timeOffset="31691.51">16906 4088 98 0,'0'0'122'0,"0"0"-56"15,0 0 51-15,0 0-20 16,0 0-10-16,0 0-15 16,-9-84-21-16,7 82-8 15,2 2 0-15,0 0-43 0,0 0-4 16,0 0-1-16,0 0-41 15,0 23-7-15,0 11 18 16,0 12 35-16,0-1-9 16,0 0-4-16,0-7 6 15,0-7 3-15,0-6-29 16,0-9 13-16,0-8-22 16,0-2-15-16,0-4 38 15,0-2 2-15,0 0 17 16,0 0 20-16,6-5 20 15,19-15 13-15,1-3-53 16,5 0 0-16,-8 8 7 16,-12 6-5-16,-2 6-2 15,-5 1 0-15,-4 2-8 16,0 0-1-16,2 0-35 0,1 8 24 16,-1 10 12-16,2 5 8 15,-2-2 0-15,-2-3-2 16,0-4-22-16,0-4 6 15,0-8 0-15,0 0 8 16,0-2 10-16,5 0 20 16,6-6 54-16,12-26-12 15,12-17-55-15,15-9-7 16,2-2 5-16,-2 12-4 16,-17 12 20-16,-10 16-16 0,-15 12 0 15,-1 8-5-15,-3 0-121 16,8 10-150-16,3 15 174 15</inkml:trace>
  <inkml:trace contextRef="#ctx0" brushRef="#br0" timeOffset="32125.573">17476 4307 94 0,'0'0'13'15,"0"0"-2"-15,0 0-11 16,0 0 26-16,0 0 39 0,0 0-2 16,-40 0-6-16,40 0 24 15,0 0 3-15,0 0-37 16,9-11-47-16,18-1-22 16,15-5-25-16,7 3 29 15,2 2 12-15,-6 4 6 16,-12 6 0-16,-10 2 5 15,-8 0-12-15,-6 0-2 16,-4 10-12-16,-3 10 12 16,-2 8-1-16,0 4 10 15,-27 8 18-15,-16 4 7 16,-9 4 13-16,-6 1-19 16,2-5-10-16,13-8-2 15,14-10-3-15,16-14-6 0,11-4 2 16,2-6-15-16,0-2 14 15,33 0 1-15,23 0 32 16,17-2 22-16,12-18-32 16,0-1-22-16,-10 0-19 15,-9-2-91-15,-14-6-43 16</inkml:trace>
  <inkml:trace contextRef="#ctx0" brushRef="#br0" timeOffset="32494.2966">18052 4287 216 0,'0'0'172'0,"0"0"-107"16,0 0-63-16,0 0-2 0,0 0 0 16,0 0-8-16,68 16 8 15,-7-16 13-15,10 0-6 16,7-2 0-16,-5-15-7 15,-8-4-29-15,-16 3 5 16,-18 6-6-16,-18 5 30 16,-7 6-1-16,-6 1-31 15,0 0 7-15,0 0-16 16,-21 18 41-16,-8 16 4 16,-4 8 21-16,2 7-10 0,-3 8 7 15,10 3-12 1,3 1 10-16,10-6-19 0,3-6 0 15,6-13 4-15,2-10-5 16,0-12-6-16,0-6-28 16,0-8-27-16,-6 0-39 15,2-10-7-15</inkml:trace>
  <inkml:trace contextRef="#ctx0" brushRef="#br0" timeOffset="32652.1519">18160 4538 275 0,'0'0'173'0,"0"0"-103"16,0 0-56-16,0 0 14 15,195-17-5-15,-89 16-20 0,2 1-3 16,-15 0-22-16,-15 0-69 16,-29 4-87-16</inkml:trace>
  <inkml:trace contextRef="#ctx0" brushRef="#br0" timeOffset="35732.7113">16779 10268 98 0,'0'0'64'0,"0"0"2"15,0 0-1-15,0 0 23 0,0 0-23 16,0 0 27 0,0 0-18-16,-19-112-41 0,17 103 18 15,0 2 0 1,2 5-23-16,0 2-21 0,0 0-12 16,0 0 5-16,-2 0-25 15,2 9-4-15,0 19-38 16,-2 14 67-16,2 8-5 15,-2 4 7-15,-3-3-6 16,3-10-7-16,-1-5-5 16,1-9 14-16,0-4-28 15,2-5-13-15,0-8 22 16,0-6-30-16,0-1 9 16,0-3 42-16,0 0 1 15,0 0 43-15,0 0-7 0,7-10-10 16,10-11-27-16,10 1 3 15,0 2-2-15,0 2-1 16,-4 4 3-16,-8 5 0 16,-7 7-3-16,0 0-5 15,-6 0 4-15,2 0-41 16,-2 11 31-16,3 7 7 16,-5 2 4-16,0 3-1 15,0-3 1-15,0-3 0 16,0-3-1-16,0-7-13 15,0-3-4-15,4-4 2 16,8 0 16-16,11-22 29 16,16-23 1-16,12-17-23 15,9-13 28-15,-2 4-13 0,-6 6-15 16,-13 22 13-16,-18 14-10 16,-10 13 18-16,-7 11-11 15,-4 2-8-15,0 2-9 16,0 1-15-16,2 0 0 15,-2 0-27-15,2 0-41 16,6 0 12-16,0 0 9 16,1 5 15-16,-3 7-92 15</inkml:trace>
  <inkml:trace contextRef="#ctx0" brushRef="#br0" timeOffset="42492.2102">17554 10610 7 0,'0'0'135'0,"0"0"-88"16,0 0-16-16,0 0 19 0,0 0 33 15,0 0-17-15,0 0-23 16,6 0 19-16,-6 0-34 16,0 0 10-16,0 0-1 15,0 0-29-15,0 0 20 16,0 0-21-16,0 0-4 15,0 0-5-15,0 0 4 16,-15 0-2-16,-12 0 0 16,-6 0-35-16,0 0 32 15,-1 0 1-15,1 0 2 16,4 0-9-16,2 0-2 16,7 0 11-16,5 0-3 0,5 0 3 15,6 0-4 1,2 0 4-16,2 0-1 0,0 0-8 15,0 0 3-15,0 0 5 16,0 0-3-16,0 0-6 16,0 0 7-16,0 0 0 15,0 0 0-15,0 0-3 16,0 0-12-16,0 0 14 16,0 1-2-16,0 6-2 15,0 1 5-15,0-1 3 16,0 3 0-16,0-1-3 15,0-1 4-15,0 1-1 16,0-1 0-16,0 4 3 16,0 5-8-16,0 1 5 15,-3 5 0-15,-3 0 1 0,2 0-1 16,-1-2 0-16,0-3 0 16,3-6 7-16,0-5-8 15,2-2 1-15,0-5 0 16,-3 0 0-16,3 0 2 15,0 0-2-15,0 0 6 16,0 0-1-16,0 0 7 16,0 0-12-16,0 0 3 15,0 0 16-15,0 0-19 16,0 0 7-16,0 0-3 0,0 0 6 16,0 0-7-1,0 0-3-15,0 0 3 0,0 0-7 16,0 0 4-16,0 0 0 15,0 0-2-15,0 0 2 16,0 0-3-16,0 0 3 16,0 0 0-16,0 0-7 15,0 0 7-15,0 0 0 16,0 0-3-16,0 0 0 16,0 0 2-16,0 0 1 15,0 0-1-15,0 0-8 16,0 0 9-16,0 0 0 15,0 0-1-15,0 0 1 16,0 0 0-16,0 0 0 16,0 0-2-16,0 0-6 0,0 0 8 15,0 0 0-15,0 0-1 16,0 0-3-16,0 0-1 16,0 0 3-16,0 0-12 15,0 0 4-15,0 0-13 16,10 0 19-16,3-5 2 15,0-2 1-15,-3 3 1 16,0-2 0-16,-1 0 3 16,-2 2-9-16,-2 2 1 15,-1-1 5-15,3 3-1 16,-1-1 3-16,6-1-2 16,1 0 0-16,1 0 1 0,1 0-9 15,-1-1 8 1,1 3 0-16,1 0-5 0,-1-2 9 15,1 2-4-15,-5 0 0 16,-5 0 0-16,1 0-5 16,-2 0 5-16,-1 0-5 15,1 0 1-15,-1 0-6 16,0 0 10-16,3 5-6 16,-3 9 5-16,1 2-9 15,-2 2 10-15,-3 6 0 16,0 3-2-16,0-1 9 15,-14-1-7-15,-4 4 0 0,-2-3 5 16,0 0-6 0,-4 0 1-16,-1 0 0 0,-4 0 1 15,-4-2 6-15,4-2-7 16,2-2 0-16,2-4 4 16,3 0-8-16,4-2 4 15,4-6 0-15,6-1-2 16,6-6 5-16,2-1-3 15,0 0 0-15,0 2 3 16,0-2-9-16,0 0-12 16,0 0-54-16,0 0-61 15,0 0-74-15</inkml:trace>
  <inkml:trace contextRef="#ctx0" brushRef="#br0" timeOffset="45602.854">18031 10696 288 0,'0'0'164'0,"0"0"-94"16,0 0-27-16,0 0 13 15,0 0-18-15,0 0 2 16,0-2-21-16,0 2-17 15,0 0 7-15,0 0-9 16,0 6-7-16,-4 9 2 16,-10 12 3-16,-3 5 2 15,1-1 0-15,7-2 0 16,2-5-8-16,7-2-10 16,0-2-4-16,9-6 3 0,24-2-21 15,21-10 40-15,19-2 2 16,14-3-2-16,5-22-7 15,-12-3-54-15,-17 0 6 16,-19 3-5-16,-19 2-74 16,-16 5-61-16</inkml:trace>
  <inkml:trace contextRef="#ctx0" brushRef="#br0" timeOffset="45856.5365">18395 10696 143 0,'0'0'191'0,"0"0"-85"0,0 0-48 16,0 0 9-16,0 0-9 15,0 0 4-15,-5-7-60 16,3 7-2-16,-8 21-1 16,-2 16-7-16,-7 14 8 15,-2 11 0-15,-4 3 9 16,2 0-10-16,3-4 1 15,9-5-9-15,5-6-8 16,4-10-45-16,2-4-7 16,0-4-47-16,0-5-81 15</inkml:trace>
  <inkml:trace contextRef="#ctx0" brushRef="#br0" timeOffset="83539.1858">25167 3766 24 0,'0'0'105'16,"0"0"-24"-16,0 0 27 15,0 0-25-15,0 0-12 16,0 0 15-16,0 0-18 16,-7-7 7-16,7 5-31 15,0 2-17-15,0 0 14 16,0 0-29-16,0 0-7 15,0 0-5-15,0 0-11 16,11 0 9-16,41 0-8 0,28 0 8 16,29 0-11-16,7 0 13 15,-7-1-18-15,-15-8-2 16,-14 1-19-16,-16 3 12 16,-17-2-48-16,-15 1-96 15,-22-6-76-15</inkml:trace>
  <inkml:trace contextRef="#ctx0" brushRef="#br0" timeOffset="83806.8706">25626 3442 231 0,'0'0'185'0,"0"0"-117"15,0 0-4-15,0 0-48 16,0 0-16-16,0 0-4 16,0 14-30-16,-2 30 23 15,-7 22 3-15,-5 6 9 16,-3 3-1-16,-2-4 5 16,2-9-4-16,5-8-2 15,8-10-27-15,4-9-53 16,0-15-100-16</inkml:trace>
  <inkml:trace contextRef="#ctx0" brushRef="#br0" timeOffset="84355.5353">26120 3046 230 0,'0'0'126'0,"0"0"-35"16,0 0-32-16,0 0 0 15,0 0-59-15,0 0-10 16,8 4-18-16,-8 50 18 16,0 22 10-16,0 19 3 15,-5 11-3-15,-9-2 7 0,2-9-2 16,0-16-5-16,3-11 5 15,1-7-2-15,0-11-2 16,4-10-1-16,-1-14-7 16,3-12 4-16,0-11-19 15,2-3 22-15,0-3 18 16,0-35-3-16,11-17-12 16,20-14-3-16,10-6-7 15,5 3 4-15,6 9-6 16,4 10 8-16,0 13-7 15,-1 10-11-15,-2 16 16 16,-1 8-1-16,-3 6 4 0,-3 0-4 16,-3 11 6-16,-7 12-2 15,-11 3 0-15,-10-1 5 16,-15 12-1-16,0 5-4 16,-34 3 0-16,-22 5 19 15,-15-4 9-15,-13-5 16 16,1-1-14-16,3-4-29 15,8 2-1-15,18-9-4 16,17 0-26-16,12-6-34 16,16-9-68-16,9-12-110 0</inkml:trace>
  <inkml:trace contextRef="#ctx0" brushRef="#br0" timeOffset="85190.1874">20322 2599 363 0,'0'0'22'16,"0"0"-14"-16,0 0-8 15,-166 153 16-15,74-40 41 16,-17 34-8-16,-16 43-22 16,-6 35 3-16,2 18-6 15,21 3-17-15,33-23 7 16,41-31-14-16,34-21-1 16,30-21-1-16,51-7 4 15,29-8 8-15,19-10-10 0,4-17-14 16,-17-29-124-16,-20-50-254 15</inkml:trace>
  <inkml:trace contextRef="#ctx0" brushRef="#br0" timeOffset="85874.1677">27906 2450 280 0,'0'0'70'0,"0"0"-26"0,0 0-34 15,0 0-10 1,0 0-2-16,0 0 2 0,-4 87 30 16,4-27-7-16,0 14-5 15,-2 14 22-15,-7 16-19 16,-14 14 4-16,-12 31 4 16,-19 27-11-16,-21 17 39 15,-19 20-43-15,-15-11-9 16,-12-11 9-16,-6-19-9 15,5-28-5-15,10-31 0 16,16-29 7-16,14-20-13 16,2-6 6-16,-1 4-22 15,-1 3-42-15,4-16-142 16</inkml:trace>
  <inkml:trace contextRef="#ctx0" brushRef="#br0" timeOffset="86945.3455">18725 2412 262 0,'0'0'146'0,"0"0"-146"15,0 0-24-15,0 0 16 16,0 0 8-16,-36 164 38 0,14-94-7 16,1 5-15-16,2 0-4 15,0-3-9-15,1-10 14 16,3-11-17-16,1-9 5 16,3-13-10-16,3-12 5 15,1-6 0-15,5-10 9 16,-1-1-3-16,3-1 40 15,-2-33 23-15,2-23-69 16,0-23-7-16,9-12-1 16,25-2 3-16,12 2 1 15,10 12 4-15,2 8-9 16,0 5 4-16,-2 9-14 0,-5 11 12 16,-4 10-8-1,-10 9 15-15,-3 10 0 0,-9 6 3 16,-5 10-6-16,-5 2 3 15,-3 0-17-15,-4 24 14 16,-8 15-13-16,0 18 2 16,-18 11 1-16,-24 6 13 15,-9 0 6-15,-2-7 13 16,3-13-16-16,5-12 5 16,10-11-6-16,11-7-2 15,8-9 0-15,5-3 7 16,6 0-9-16,1 0 2 15,2 0-4-15,2 6-3 0,0-1 7 16,0 2 0 0,0 0-4-16,2 2 9 0,14-1 0 15,4-2 0-15,0-2-2 16,-2 1 12-16,3-3-13 16,-2 0-2-16,1 1 0 15,-3 0 0-15,-3-1-5 16,-7 2-53-16,-5-6-117 15,-2-6-120-15</inkml:trace>
  <inkml:trace contextRef="#ctx0" brushRef="#br0" timeOffset="87388.3476">19206 2740 106 0,'0'0'125'0,"0"0"-125"15,0 0-7-15,0 0 7 16,0 0 7-16,0 0-2 16,0 0 9-16,29 79-13 15,0-71 11-15,9-8 19 16,2 0-4-16,-3-8-6 0,-5-15-15 15,-12-4-3 1,-11-2-3-16,-9 6 0 0,0 5-8 16,-9 8-5-16,-18 6 13 15,-8 4 1-15,-15 0 0 16,-5 21 9-16,-7 16 14 16,4 7-13-16,6 8 13 15,7 2 5-15,14 6-10 16,12 3 11-16,12-3-22 15,7-2 11-15,15-12 1 16,27-9-19-16,18-20 17 16,17-17 3-16,12-8-12 15,4-38-9-15,3-26-10 16,-9-20-87-16,-12-8-153 0</inkml:trace>
  <inkml:trace contextRef="#ctx0" brushRef="#br0" timeOffset="87623.4215">19730 2467 191 0,'0'0'167'0,"0"0"-56"15,0 0-25-15,0 0-28 16,0 0-58-16,0 0-4 16,-18 26-40-16,5 25 38 15,-6 15 6-15,2 6 19 16,-1-4-19-16,5-5 0 15,1-8-3-15,6-9 3 0,1-11-4 16,3-7-9-16,-2-9-31 16,4-6-36-16,0-6-50 15,0-7-54-15</inkml:trace>
  <inkml:trace contextRef="#ctx0" brushRef="#br0" timeOffset="88038.8746">19919 2602 212 0,'0'0'94'0,"0"0"-79"0,0 0-15 16,0 0 0 0,0 0 35-16,0 0 5 0,-64 136-16 15,45-93-24-15,9-9 2 16,3-7 5-16,7-12-3 15,0-7-4-15,0-8 6 16,13 0-6-16,22-10 37 16,11-24-19-16,7-8-17 15,-2-6 5-15,-4-3-6 16,-5 12-2-16,-13 11-3 16,-11 14-5-16,-13 10 10 15,-5 4 4-15,0 0-4 16,0 0-2-16,-2 6-28 15,-15 22 30-15,0 6 23 16,1 2-14-16,1 0 11 0,3-4-16 16,4-3-1-16,1-4 1 15,7-4 4-15,0-4-8 16,0-1 0-16,0 0 1 16,15-2-2-16,16-7-70 15,8-7-131-15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0:28:18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23477 6972 236 0,'0'0'191'16,"0"0"-172"-16,0 0-15 16,0 0 57-16,0 0-11 15,0 0-13-15,0 0 2 16,0 0 8-16,-36-7-17 15,27 2-1-15,3-2 0 16,-4 0-14-16,4-1-10 16,2-2-3-16,-1 0-3 15,3 1 1-15,2 0 0 0,0 1-1 16,0-1 2-16,0-2-2 16,0-1-5-16,0-2-1 15,13 0 4-15,3 2-1 16,-1 2 1-16,-1 3 1 15,-5 4 0-15,-5 3-1 16,-4 0 2-16,0 0-1 16,0 0-4-16,0 0 2 15,0 3 4-15,0 9 0 16,0 2 0-16,0 3 0 16,-9-2 5-16,-11 2 4 15,-7-3-9-15,4-4-8 16,-4-5-4-16,6-5 5 15,1 0-12-15,3 0 2 16,1-1 8-16,5-13 0 0,4-6 8 16,7-3-4-1,0-2 0-15,0-3 4 0,15-2 1 16,19 2-3-16,6-1 2 16,9 7-2-16,0 5 3 15,2 4 1-15,-6 6 5 16,-9 6 0-16,-12 1-5 15,-6 0 1-15,-9 0 0 16,-2 22 4-16,-7 9 14 16,0 12 4-16,0 12 9 15,-19 8-13-15,-20 8-3 16,-15 6 1-16,-15 0-11 0,-8-1-5 16,-4-5 9-16,2-10-8 15,15-10-3-15,12-12-6 16,17-16-7-16,18-7-3 15,5-8-19-15,12-8-42 16,0 0-44-16,9-33-91 16</inkml:trace>
  <inkml:trace contextRef="#ctx0" brushRef="#br0" timeOffset="800.9771">25744 6909 310 0,'0'0'71'0,"0"0"-58"15,0 0 61-15,0 0-23 16,0 0-5-16,69-109-46 16,-20 79-3-16,5 0 3 15,6-1 2-15,0 6-2 16,-2 0 0-16,-7 9 2 15,-10 9 1-15,-12 4-3 16,-10 3-1-16,-5 0-1 16,-7 20 2-16,-7 16 6 15,0 15 30-15,-14 9 9 16,-24 5-13-16,-14 2-6 0,-5 0 18 16,-1-2-25-1,2-2-6-15,14-8 1 0,10-10 0 16,19-9-14-16,13-10-7 15,0-4 0-15,19-5-1 16,23-6 8-16,20-10 4 16,16-1 2-16,8 0-5 15,2-12-1-15,-12-3-21 16,-20-5-45-16,-25 2-127 16,-25 0-237-16</inkml:trace>
  <inkml:trace contextRef="#ctx0" brushRef="#br0" timeOffset="2419.8212">23624 8729 445 0,'0'0'40'0,"0"0"-40"15,0 0 0-15,-123 166 46 16,57-64 6-16,-1 19-29 15,0 1-19-15,9-6 3 16,15-15-7-16,16-21-2 16,23-20-13-16,4-18-7 15,20-13 13-15,27-17-2 16,20-12 8-16,17-9 0 16,11-33 6-16,-4-12 8 15,-15-4 2-15,-23-1-3 16,-24 7 11-16,-22 2-7 15,-7 6 4-15,-23 6-1 16,-17 11-10-16,-11 10-2 16,-7 11-5-16,-5 6 5 0,3 0-2 15,16 8-6-15,22 7-4 16,22-6-98-16,20-7-215 16</inkml:trace>
  <inkml:trace contextRef="#ctx0" brushRef="#br0" timeOffset="3025.4804">25499 8969 338 0,'0'0'278'16,"0"0"-248"-16,0 0-26 16,0 0-3-16,0 0 25 15,0 0 23-15,0-48-49 16,11 42-3-16,22-6-9 15,21-2 9-15,18-1-2 16,12 4-6-16,3 3 7 0,-5 6 4 16,-11 2-1-16,-15 0-1 15,-13 2 1-15,-17 10-5 16,-10 7 0-16,-16 6-3 16,0 8 9-16,-20 8 24 15,-16 6 6-15,-8-1-8 16,-5 0-5-16,5-8-13 15,7-4-4-15,13-10-9 16,15-9-14-16,7-1-5 16,2-2-16-16,16-5-10 15,28-1 37-15,12-4 13 16,4 0-10-16,-8 1 14 0,-15-2 5 16,-16 1 5-16,-13 2 6 15,-8 4-2-15,0 8 9 16,-2 8 26-16,-31 12 4 15,-23 3-18-15,-18 3 12 16,-16-6-13-16,-3-7-20 16,11-10-14-16,18-9-59 15,21-10-120-15,20-15-363 16</inkml:trace>
  <inkml:trace contextRef="#ctx0" brushRef="#br0" timeOffset="7815.9582">23468 6784 64 0,'0'0'116'16,"0"0"-93"-16,0 0 12 16,0 0 1-16,0 0-16 15,0 0-20-15,0 5 8 16,0 13-4-16,0 0 11 0,9 1-12 15,2-5 4 1,-2-2 8-16,2 0-8 0,-2-4 15 16,2 0 0-16,-2-2-2 15,-4-4-13-15,-1-1-3 16,-4-1 4-16,0 0-5 16,0 0 6-16,0 0 11 15,0 0-19-15,0 0 9 16,0 0-10-16,-7 0 2 15,-8 0-4-15,-1-3-11 16,-1-9-16-16,-2-2 18 16,2-3-5-16,3 0 16 0,1-3 3 15,1 3-2 1,4 3 35-16,-1 3-20 0,5 4-11 16,0 2 19-16,-2 5-13 15,6 0 5-15,0 0-11 16,0-3 0-16,0 3-10 15,0 0 3-15,0 0-15 16,0 0 10-16,0 0-14 16,0 0 10-16,0 3-2 15,0 16 0-15,0 7 11 16,0 3 2-16,0 1 0 16,6-2-6-16,4-3 1 15,-1-6 4-15,0-3-4 16,-2-4-24-16,-3-4 12 15,-4-4-12-15,0-4-13 0,0 0 39 16,0 0 0-16,0-8-9 16,-14-6-68-16,-5-2 33 15,-4-2 47-15,1 0-7 16,0 1 7-16,0-4-1 16,4 1 3-16,5 3-2 15,1 2 41-15,3 5-14 16,7 1 12-16,0 6-2 15,2 1-16-15,0 2 2 16,0 0-21-16,0 0 4 16,0 0-6-16,0 0-7 15,0 0-1-15,0 0 0 16,11 0 6-16,3 9-5 16,-1 4-1-16,0 3-10 0,0 4-9 15,-2 2-65-15</inkml:trace>
  <inkml:trace contextRef="#ctx0" brushRef="#br0" timeOffset="62119.6908">5633 5185 166 0,'0'0'95'16,"0"0"-23"-16,0 0-11 16,0 0 10-16,0 0 9 15,0 0-46-15,0 0-8 16,0 0-17-16,0 13-9 15,0-8 15-15,0 3-15 16,0 6 0-16,-10 8 1 16,4 2 2-16,-1 7 7 0,5 1-10 15,2 2 0-15,0 0-1 16,2-4 1-16,21 0-2 16,3-8-3-16,5-4-7 15,6-4 11-15,5-5-2 16,7-9 3-16,9 0-14 15,4-3-15-15,5-19-76 16,-7-8-77-16,-18-4-107 16</inkml:trace>
  <inkml:trace contextRef="#ctx0" brushRef="#br0" timeOffset="62368.8595">5980 5170 310 0,'0'0'90'0,"0"0"-73"16,0 0-17-16,0 0 0 15,0 0 26-15,-56 166 2 16,39-93-2-16,-1 2-4 16,5-7-17-16,6-5-2 15,4-12-3-15,3-6 1 16,0-7-8-16,0-5 7 15,0 1-24-15,0-8-25 16,0 1-56-16,0-10-90 0</inkml:trace>
  <inkml:trace contextRef="#ctx0" brushRef="#br0" timeOffset="70173.9948">6957 7371 79 0,'0'0'113'15,"0"0"-70"-15,0 0-15 16,0 0 57-16,0 0-17 16,0 0-38-16,0 0-5 0,0 8-20 15,0-6 13-15,0 0-14 16,0 1-4-16,0 8-13 15,0 5-17-15,-5 6 30 16,-10 7 18-16,-7 0-10 16,-12 3 2-16,-7 3-3 15,-7-3-5-15,-4-2 5 16,-6 0-7-16,0-2 0 16,0-5 1-16,2-2-1 15,8-9 0-15,-1-6-2 16,2-6 9-16,-2 0-7 15,-1-14 0-15,-2-20 7 0,-6-12-18 16,-3-12 9 0,-1-12-14-16,4-5 6 0,2-7-9 15,7-2 16-15,7-3-11 16,13 1 1-16,10-2 8 16,11 0-7-16,8-6-12 15,0-2 21-15,37 1-30 16,26 1-23-16,17 4-56 15,24-3 15-15,9 9 29 16,3 10 63-16,-2 20 5 16,-4 18 6-16,0 15-5 15,6 16 4-15,5 5 9 16,-3 7-2-16,-7 32 6 16,-10 15-7-16,-14 18-2 15,-14 12 4-15,-19 15-12 0,-23 11 10 16,-16 8 3-16,-15 3-3 15,-2-1 30-15,-36-7-3 16,-16-2-13-16,-15 0 2 16,-11-10-14-16,-7-10-5 15,-5-16-5-15,-1-13-3 16,-7-8-19-16,-2-12-96 16,8-14-49-16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677.04248" units="1/cm"/>
          <inkml:channelProperty channel="Y" name="resolution" value="4854.37061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0-02-02T00:38:17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24691 4572 50 0,'0'0'53'0,"0"0"16"16,0 0-17-16,0 0-2 15,0 0-12-15,0 0-17 16,0 0 10-16,0 0-4 0,3-5 17 16,-3 5 15-16,0 0-19 15,0-1 5-15,0 1-16 16,0 0-15-16,0 0 12 15,0 0-26-15,0 0-3 16,0 0 1-16,-5 0-18 16,-12 0 20-16,-8 0 0 15,-2 0 0-15,1 0 13 16,-3 0-8-16,0-2 12 16,-3-7 1-16,3 4-17 15,2-3 16-15,4-2-12 16,-4-1-5-16,0-1 7 15,-2 0-6-15,-2 0-1 16,0 1 4-16,-5 0 5 16,3 1-11-16,-2 3 2 0,2-2 0 15,4 2-2-15,3 0 4 16,4 4-2-16,3-1 0 16,4 1 7-16,-1 2-9 15,1-4 2-15,-1 3 0 16,3 0-3-16,-1-1 8 15,1 3-5-15,-3-5 0 16,-1 3 4-16,-3 0-4 16,-3-1 0-16,-2-2 1 15,-1 1-8-15,-3 2 7 0,3-1 0 16,1 0 0 0,4 0 1-16,8 2-1 0,3-1 0 15,-2 2 0-15,5 0-6 16,-1 0 6-16,-2 0 0 15,2 0-1-15,-3 0 5 16,-3 0-5-16,1 0 1 16,-5 0 0-16,3 0-5 15,-2 0 5-15,2 0 0 16,-1 0-1-16,1 0 4 16,1 0-4-16,8 0 1 15,2 0 0-15,1 0-2 16,3 0 2-16,-4 0 0 15,-3 0 0-15,0 0 7 0,-2 0-8 16,3 0 1-16,-4 0 0 16,6 0-5-16,-2 0 5 15,1 0 0-15,-3 0-4 16,0 0 4-16,4 0-1 16,-3 0 1-16,5 0 0 15,-2 0-2-15,4 0 7 16,0 0-5-16,0 0 10 15,0 0-9-15,0 0 23 16,0 0-1-16,0 0-6 16,0 0 32-16,0-4-19 15,0-3-7-15,-2-5-6 16,0 0-13-16,2-2 7 0,0-3-9 16,-2-1 3-1,2 1 7-15,0-2-9 0,0-1 2 16,0-2-5-16,0-4 11 15,0-6-11-15,2-3 0 16,8 1 0-16,3 0-7 16,-1 2 9-16,-1 1-2 15,-2-2 7-15,0 3 2 16,0-2 5-16,2-1-14 16,-4 2 0-16,2-5 4 15,-3-2 1-15,-2-2-1 16,1-3-4-16,0 4 10 15,2 2-12-15,1 3 2 0,-1 6 0 16,2 2-1-16,-4 2 7 16,1-4-6-16,-2 2 0 15,-2-3 4-15,1 4-6 16,-1 3 2-16,-2 0 0 16,0 8-5-16,0 3 9 15,0 5-4-15,2 1 0 16,-2 0 5-16,0-2-8 15,0-5 3-15,0-7 0 16,0-3-11-16,0-2 1 16,0-3 10-16,0 10-5 15,0 2 2-15,0 3 0 16,0 7 3-16,0 1 0 16,0-1-9-16,0 5 9 0,0 0 0 15,0 0 0-15,0 0-11 16,0 0 10-16,0 0-13 15,0 0-22-15,0 0 22 16,2 0-41-16,6 0 17 16,5 9 38-16,7 5-9 15,9 2 9-15,9 0 4 16,9 0-4-16,8-4 17 16,9 2-17-16,10-4 0 15,5 0 0-15,0-2-13 0,-2-2 11 16,-8 0-4-1,-7 0 6-15,-6-2-15 16,-2 2 13-16,-4-2 0 0,2 1-2 16,-3-2-3-16,-7-1 2 15,-4 0 5-15,-14-2 0 16,-5 0 1-16,-11 0 0 16,-3 0-1-16,-3 0 0 15,-2 2-2-15,2 2-2 16,2 2-4-16,4 2-2 15,0 4 2-15,1 0-2 16,-5 0 1-16,1-1 2 16,0-1 3-16,-3 2-3 15,0 1 7-15,0 3 0 16,-2 7-8-16,0 5 8 0,0 9 0 16,0 9 9-1,-11 7-8-15,-4 5 15 0,-4 3-4 16,2 4-7-16,1 6 31 15,1 5-21-15,-1 2-8 16,1-1 0-16,-4-4 1 16,7-6 1-16,-5-1-9 15,7-6 0-15,3-4-8 16,4-5 8-16,3-4-2 16,0-6-1-16,0-5-12 15,0-6 11-15,0-8 4 16,0-2-10-16,-2-3 7 0,0-5-13 15,0 1 8-15,-1-3 1 16,1-1-7-16,0-4 8 16,0-1 3-16,2 1-8 15,0-5 7-15,-2 0-14 16,2 0 0-16,0 0 9 16,0 0 3-16,0 0-2 15,0 0 7-15,0 0-32 16,0 0-33-16,0 0-102 15,0 0-26-15</inkml:trace>
  <inkml:trace contextRef="#ctx0" brushRef="#br0" timeOffset="5915.7501">1748 6154 66 0,'0'0'53'16,"0"0"3"-16,0 0-24 15,0 0-10-15,0 0-1 16,0 0-21-16,0 0-2 16,0 0 1-16,0 0-2 15,0 0 3-15,0 0 18 16,0 0 7-16,0 0 20 16,0 0-16-16,0 0-13 15,0 0-16-15,0 0-7 16,0 2 3-16,8 1-11 15,13 4 15-15,2 1 6 0,9 0-2 16,4-2-3-16,2 0 9 16,1-2-10-16,3 1 13 15,-1 2-13-15,-1-1 2 16,3 0 13-16,-3 1-14 16,0-4 9-16,-3 3 9 15,2-2-9-15,1-2 20 16,2 0-11-16,5 1-17 15,7-3 4-15,4 0-6 16,8 0 0-16,-5 0 0 16,-6 0 6-16,-6 0-6 15,-14 0 0-15,0 0 0 16,-4 0-3-16,-3 1 5 16,1-1-2-16,0 0 0 0,2 0 4 15,3 2-5-15,6-2 2 16,-2 0 3-16,5 0 8 15,1 0-8-15,-4 0 0 16,3 0 4-16,-3 0-3 16,2 0-3-16,3 0-2 15,1 0 0-15,1 0-2 16,3 0 5-16,0 0-3 16,2 0 0-16,-3-2 7 15,-3 1-9-15,2-4 2 16,-6 5 0-16,-2-2 1 15,2 2 4-15,-2 0-5 16,2-2 13-16,1 0-4 0,-1-2-1 16,1-1 4-16,-1 2-12 15,3 1 8-15,-7 2-5 16,2-2-3-16,3 2 0 16,-4 0 0-16,3 0-2 15,1 0 2-15,-3 0 0 16,-4 0-1-16,-1-2 2 15,-2-1-1-15,1 2 0 16,-2-1 10-16,-1 0-10 16,-3-2 0-16,1 2 0 15,2-1 0-15,8 0 3 16,1-1 1-16,0-1-3 16,0 2 9-16,-4 1-11 0,-7-2 1 15,-4 0 0-15,-4 2-2 16,-3 0 7-16,1-1-5 15,-6 3 0-15,-3 0 5 16,4-3 0-16,-3 1-5 16,1 0 0-16,1-3 1 15,0 5 5-15,5 0-6 16,0 0 8-16,-1 0-2 16,0 0-1-16,-4 0-5 15,-5 0 0-15,0 0 0 16,-4 0 4-16,-2 0-4 15,2 0 0-15,1 0 5 0,-1 0-8 16,-2 0 3-16,-2 0 0 16,0 0 13-16,0 0-5 15,0 0 10-15,0-2 20 16,0-3-2-16,0-2 16 16,0-8-52-16,0 1 8 15,0-3-15-15,0 0 7 16,4 1 0-16,2-2 0 15,0-5 4-15,-1 2-1 16,-3-4 0-16,2 1-2 16,-2-2 20-16,6 0-16 15,-4-3-5-15,5-3 0 16,1-5 6-16,2-1-15 0,1 0 9 16,-1 0 0-1,-1 4-5-15,-5 4 16 0,1 3-9 16,-5 3 10-16,0 0-7 15,1 0 3-15,-1-2 1 16,0 0-3-16,1-2 5 16,-1 1-8-16,2 1-3 15,-2-6 0-15,2 3 11 16,-1-1-10-16,-1-3-1 16,0 4 0-16,-2 0 5 15,2 1 4-15,-2 2-8 16,0 0 9-16,0 2-6 15,0-2 5-15,0 2-9 16,0-1 2-16,0-4-4 0,0-1 5 16,3-4-3-16,2-3 0 15,-3 4 8-15,0 0-11 16,0 5 3-16,-2 2 0 16,0-4-4-16,0 5 13 15,0-1-9-15,0 1 0 16,0 6 6-16,0-6-8 15,0-1 2-15,0-4 0 16,0 0-10-16,0-2 11 16,4 4-1-16,3-1 0 15,-3 4 3-15,1-2-5 16,0 3 2-16,-3-4 0 16,0 1 8-16,-2-2-6 0,2-7-2 15,2-2 0-15,-1-2 4 16,3 0-10-16,2-2 6 15,-2-2 0-15,1 1-9 16,-3 6 18-16,-2 6-9 16,-2 7 0-16,0 0 5 15,0 4-4-15,0-4-1 16,0-1 0-16,0-1-5 16,0-1 10-16,0-2-5 15,0-4 0-15,0-6 2 16,0 0-7-16,0 0 5 15,0 6 0-15,0 1-3 0,0 3 8 16,0 0-5-16,0 2 0 16,0-4 4-16,-4-3-8 15,2 0 4-15,-3-2 0 16,3 2-12-16,-2 2 9 16,-4-4 0-16,2 0 3 15,-1-2-12-15,1 0 9 16,-3 5-9-16,2 8 9 15,2 6-8-15,1 3 15 16,2 5-4-16,0-1 0 16,0 0 5-16,2 2-14 15,-2-1 9-15,-3-1-7 16,2 3-1-16,1-4-3 0,0 3 7 16,0 3 1-16,-1 5 6 15,1 2-12-15,2 0 9 16,-2 0-1-16,2 0-6 15,0 0 11-15,-2 0-4 16,0-3 0-16,0-1 4 16,-3 1-11-16,-2-4 7 15,0 1 0-15,-1 0-5 16,-1 2 7-16,-5 2-4 16,-1 1-1-16,-10 1-30 15,-4-3 30-15,-4 3-5 16,-10 0-28-16,-5 0 30 0,-4 0-25 15,-2 0 16 1,8 0 12-16,3 0 4 0,3 0-7 16,3 0 6-16,1 0 0 15,5 0-7-15,4 0 12 16,2 0-5-16,-1 0 0 16,3 0-14-16,-4 0 12 15,3 0-7-15,0 0-1 16,-3 0 6-16,-2 0-1 15,-7 0 5-15,-1 0 0 16,-11 0-6-16,-5 0 3 16,-10 0-11-16,3 0 14 15,4 0-9-15,6 0 15 16,5 0-6-16,7 0 0 0,5 0 5 16,4 0-5-16,4 0 0 15,2 0 0-15,0 0-3 16,-6 0 4-16,-3 0-1 15,-8 0 0-15,-9 0-8 16,-9 0 2-16,-9 0-9 16,-5 0 3-16,8 0 4 15,4 0 16-15,8 0-8 16,8 0 0-16,0-4 9 16,-1 0-12-16,5-2 3 15,-1 0 0-15,3 0 3 16,5 3 0-16,0 0-3 15,-1 3 0-15,-3 0-8 0,-2 0 4 16,-1 0-6 0,-4 0-4-16,-7 4 8 0,-3 0-22 15,-6-4 18-15,0 2 5 16,-3-2 5-16,1 0-5 16,-1 0 5-16,5 0 0 15,12 0-4-15,5 0 9 16,6 0-5-16,6 0 0 15,2 0 3-15,-2 0-9 16,0 0 2-16,2 0-7 16,1-2 5-16,-1 0 5 15,0 2-19-15,1 0 11 16,-6 0-6-16,-3 0 0 0,-4 0-2 16,-1 6 16-1,1 2-8-15,-2 0 11 0,1 0-4 16,5 0 2-16,8-2 0 15,12-4-3-15,7 0 3 16,6 0 0-16,2-2 1 16,0 0 3-16,0 0-4 15,0 0 0-15,0 0-13 16,0 5 9-16,0-2-17 16,0 4 2-16,0 0 15 15,0 4 5-15,0-1-1 16,0 2 0-16,0-2 6 0,0 4-9 15,0 1 3 1,0 5 0-16,0 6 11 0,0 6-6 16,0 7-4-16,0 6 9 15,0 8-8-15,0 5 9 16,0 6-11-16,0 3 4 16,0 3-4-16,2-1 4 15,6-4-4-15,-4-2 0 16,2-5 4-16,-1-5-3 15,-1 4-1-15,-2-3 5 16,-2 2-5-16,0 2 6 16,0 3-5-16,0-3-1 15,0-1 4-15,0-4-8 16,0-2 4-16,0-4 0 16,0 1 5-16,-2-4 0 0,-7 1-3 15,1-1 9 1,-8 2-7-16,5 0 3 0,-3 6-7 15,1 0 0-15,7 0-1 16,-2 0 4-16,8-6-3 16,0-3 0-16,0-1 1 15,0-4-7-15,0-2 6 16,0 4 0-16,0 2 2 16,0 0 1-16,0 4-3 15,0-2 0-15,0 1 2 16,0 1-2-16,-4-2 4 15,-3 0-2-15,5 4-2 0,-2 0 3 16,4-2-3-16,0 0 0 16,0-7 4-16,0-7-8 15,0-3 4-15,0-3 0 16,0-4-1-16,0-1 6 16,0-5-5-16,0-2 0 15,0-2 2-15,2 2-8 16,0 0 6-16,2 4 0 15,-1 1-4-15,3 4 1 16,-1 0 2-16,0-2 1 16,1 4-14-16,-2-4 12 15,3 0-1-15,-3-5 3 16,2 0-2-16,-2 0 4 0,0 0-2 16,0-2 0-16,-1-2 5 15,-1-3-7-15,2 0 2 16,-2-4 0-16,-2 0-7 15,2-1 4-15,2-3 3 16,-4 6 0-16,2-3 4 16,0 2-9-16,-2 2 5 15,2 1 0-15,0 5 2 16,0 3 3-16,3-7-5 16,-3-2 0-16,0-2-5 15,0-3-3-15,0-3-27 16,-2 0 22-16,0 0 4 15,0 0 2-15,0 0-95 16,0 0 98-16,0 0-13 0,0 0-48 16,0 0-20-16,8 0 3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CA7D3-2B8E-4F67-B7EF-08BAFC66A09B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B0BAE-3626-4760-827E-A34A6BCDD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03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57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87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8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3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38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96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6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29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8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0F4F-2E68-49E1-BA91-BDD69595859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0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40F4F-2E68-49E1-BA91-BDD695958591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6B0FC-E832-4164-8B98-3EE397BA8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5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4.em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customXml" Target="../ink/ink10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emf"/><Relationship Id="rId4" Type="http://schemas.openxmlformats.org/officeDocument/2006/relationships/customXml" Target="../ink/ink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emf"/><Relationship Id="rId5" Type="http://schemas.openxmlformats.org/officeDocument/2006/relationships/customXml" Target="../ink/ink1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emf"/><Relationship Id="rId5" Type="http://schemas.openxmlformats.org/officeDocument/2006/relationships/customXml" Target="../ink/ink14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emf"/><Relationship Id="rId4" Type="http://schemas.openxmlformats.org/officeDocument/2006/relationships/customXml" Target="../ink/ink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emf"/><Relationship Id="rId5" Type="http://schemas.openxmlformats.org/officeDocument/2006/relationships/customXml" Target="../ink/ink16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emf"/><Relationship Id="rId4" Type="http://schemas.openxmlformats.org/officeDocument/2006/relationships/customXml" Target="../ink/ink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emf"/><Relationship Id="rId5" Type="http://schemas.openxmlformats.org/officeDocument/2006/relationships/customXml" Target="../ink/ink19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emf"/><Relationship Id="rId4" Type="http://schemas.openxmlformats.org/officeDocument/2006/relationships/customXml" Target="../ink/ink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emf"/><Relationship Id="rId4" Type="http://schemas.openxmlformats.org/officeDocument/2006/relationships/customXml" Target="../ink/ink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emf"/><Relationship Id="rId5" Type="http://schemas.openxmlformats.org/officeDocument/2006/relationships/customXml" Target="../ink/ink24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2.e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8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40.png"/><Relationship Id="rId18" Type="http://schemas.openxmlformats.org/officeDocument/2006/relationships/image" Target="../media/image490.png"/><Relationship Id="rId3" Type="http://schemas.openxmlformats.org/officeDocument/2006/relationships/image" Target="../media/image340.png"/><Relationship Id="rId21" Type="http://schemas.openxmlformats.org/officeDocument/2006/relationships/image" Target="../media/image520.png"/><Relationship Id="rId7" Type="http://schemas.openxmlformats.org/officeDocument/2006/relationships/image" Target="../media/image380.png"/><Relationship Id="rId12" Type="http://schemas.openxmlformats.org/officeDocument/2006/relationships/image" Target="../media/image430.png"/><Relationship Id="rId17" Type="http://schemas.openxmlformats.org/officeDocument/2006/relationships/image" Target="../media/image480.png"/><Relationship Id="rId2" Type="http://schemas.openxmlformats.org/officeDocument/2006/relationships/image" Target="../media/image330.png"/><Relationship Id="rId16" Type="http://schemas.openxmlformats.org/officeDocument/2006/relationships/image" Target="../media/image470.png"/><Relationship Id="rId20" Type="http://schemas.openxmlformats.org/officeDocument/2006/relationships/image" Target="../media/image5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11" Type="http://schemas.openxmlformats.org/officeDocument/2006/relationships/image" Target="../media/image420.png"/><Relationship Id="rId5" Type="http://schemas.openxmlformats.org/officeDocument/2006/relationships/image" Target="../media/image360.png"/><Relationship Id="rId15" Type="http://schemas.openxmlformats.org/officeDocument/2006/relationships/image" Target="../media/image460.png"/><Relationship Id="rId23" Type="http://schemas.openxmlformats.org/officeDocument/2006/relationships/image" Target="../media/image101.emf"/><Relationship Id="rId10" Type="http://schemas.openxmlformats.org/officeDocument/2006/relationships/image" Target="../media/image410.png"/><Relationship Id="rId19" Type="http://schemas.openxmlformats.org/officeDocument/2006/relationships/image" Target="../media/image500.png"/><Relationship Id="rId4" Type="http://schemas.openxmlformats.org/officeDocument/2006/relationships/image" Target="../media/image350.png"/><Relationship Id="rId9" Type="http://schemas.openxmlformats.org/officeDocument/2006/relationships/image" Target="../media/image400.png"/><Relationship Id="rId14" Type="http://schemas.openxmlformats.org/officeDocument/2006/relationships/image" Target="../media/image450.png"/><Relationship Id="rId22" Type="http://schemas.openxmlformats.org/officeDocument/2006/relationships/customXml" Target="../ink/ink3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4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4.png"/><Relationship Id="rId5" Type="http://schemas.openxmlformats.org/officeDocument/2006/relationships/image" Target="../media/image107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6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124.png"/><Relationship Id="rId7" Type="http://schemas.openxmlformats.org/officeDocument/2006/relationships/customXml" Target="../ink/ink35.xm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emf"/><Relationship Id="rId4" Type="http://schemas.openxmlformats.org/officeDocument/2006/relationships/customXml" Target="../ink/ink3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4.em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9.xml"/><Relationship Id="rId5" Type="http://schemas.openxmlformats.org/officeDocument/2006/relationships/image" Target="../media/image133.emf"/><Relationship Id="rId4" Type="http://schemas.openxmlformats.org/officeDocument/2006/relationships/customXml" Target="../ink/ink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customXml" Target="../ink/ink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customXml" Target="../ink/ink41.xml"/><Relationship Id="rId7" Type="http://schemas.openxmlformats.org/officeDocument/2006/relationships/customXml" Target="../ink/ink43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emf"/><Relationship Id="rId5" Type="http://schemas.openxmlformats.org/officeDocument/2006/relationships/customXml" Target="../ink/ink42.xml"/><Relationship Id="rId4" Type="http://schemas.openxmlformats.org/officeDocument/2006/relationships/image" Target="../media/image137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0.png"/><Relationship Id="rId7" Type="http://schemas.openxmlformats.org/officeDocument/2006/relationships/image" Target="../media/image7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0.png"/><Relationship Id="rId4" Type="http://schemas.openxmlformats.org/officeDocument/2006/relationships/image" Target="../media/image61.png"/><Relationship Id="rId9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986" y="2092094"/>
            <a:ext cx="10839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Lecture 7:</a:t>
            </a:r>
          </a:p>
          <a:p>
            <a:pPr algn="ctr"/>
            <a:r>
              <a:rPr lang="en-US" sz="5400" dirty="0" err="1" smtClean="0">
                <a:latin typeface="Times New Roman" panose="02020603050405020304" pitchFamily="18" charset="0"/>
                <a:ea typeface="Century Schoolbook" charset="0"/>
                <a:cs typeface="Times New Roman" panose="02020603050405020304" pitchFamily="18" charset="0"/>
              </a:rPr>
              <a:t>ResNet</a:t>
            </a:r>
            <a:endParaRPr lang="en-US" sz="5400" dirty="0">
              <a:latin typeface="Times New Roman" panose="02020603050405020304" pitchFamily="18" charset="0"/>
              <a:ea typeface="Century Schoolbook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</a:t>
            </a:r>
            <a:r>
              <a:rPr lang="fa-IR" dirty="0" smtClean="0"/>
              <a:t>7</a:t>
            </a:r>
            <a:r>
              <a:rPr lang="en-US" dirty="0" smtClean="0"/>
              <a:t>  -  </a:t>
            </a:r>
            <a:fld id="{D0B40B6D-1000-41F9-A545-0A256AF55CE8}" type="slidenum">
              <a:rPr lang="en-US" smtClean="0"/>
              <a:t>1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2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10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44919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</a:t>
            </a:r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MaxPooling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236741"/>
              </p:ext>
            </p:extLst>
          </p:nvPr>
        </p:nvGraphicFramePr>
        <p:xfrm>
          <a:off x="1095894" y="1262652"/>
          <a:ext cx="3212168" cy="3216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0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785917"/>
              </p:ext>
            </p:extLst>
          </p:nvPr>
        </p:nvGraphicFramePr>
        <p:xfrm>
          <a:off x="7966914" y="2010445"/>
          <a:ext cx="1833968" cy="17213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0661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661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1095894" y="1262652"/>
            <a:ext cx="3212168" cy="3216908"/>
            <a:chOff x="1154888" y="1690354"/>
            <a:chExt cx="3212168" cy="3216908"/>
          </a:xfrm>
        </p:grpSpPr>
        <p:sp>
          <p:nvSpPr>
            <p:cNvPr id="10" name="Rectangle 9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66914" y="2010445"/>
            <a:ext cx="1833968" cy="1721322"/>
            <a:chOff x="1154888" y="1690354"/>
            <a:chExt cx="3212168" cy="3216908"/>
          </a:xfrm>
        </p:grpSpPr>
        <p:sp>
          <p:nvSpPr>
            <p:cNvPr id="15" name="Rectangle 14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5894" y="4581919"/>
            <a:ext cx="51885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Hyper-parameters: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stride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= </a:t>
            </a:r>
            <a:r>
              <a:rPr lang="fa-IR" sz="2800" dirty="0">
                <a:latin typeface="Century Schoolbook" charset="0"/>
                <a:ea typeface="Century Schoolbook" charset="0"/>
                <a:cs typeface="Century Schoolbook" charset="0"/>
              </a:rPr>
              <a:t> 2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Schoolbook" charset="0"/>
                <a:ea typeface="Century Schoolbook" charset="0"/>
                <a:cs typeface="Century Schoolbook" charset="0"/>
              </a:rPr>
              <a:t>filter  = </a:t>
            </a:r>
            <a:r>
              <a:rPr lang="fa-IR" sz="2800" dirty="0" smtClean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fa-IR" sz="2800" dirty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  <a:endParaRPr lang="en-US" sz="28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84046" y="4675752"/>
            <a:ext cx="718577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Note:</a:t>
            </a:r>
          </a:p>
          <a:p>
            <a:pPr algn="ctr"/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Max Pooling is done independently on each of the channels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18880" y="1861200"/>
              <a:ext cx="7498800" cy="1623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2040" y="1855800"/>
                <a:ext cx="7509600" cy="163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165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11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57214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time: Why Convolutions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402414"/>
              </p:ext>
            </p:extLst>
          </p:nvPr>
        </p:nvGraphicFramePr>
        <p:xfrm>
          <a:off x="683477" y="1036563"/>
          <a:ext cx="2407752" cy="2401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935894"/>
              </p:ext>
            </p:extLst>
          </p:nvPr>
        </p:nvGraphicFramePr>
        <p:xfrm>
          <a:off x="4376195" y="1356988"/>
          <a:ext cx="1203876" cy="1251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1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1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12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329439"/>
              </p:ext>
            </p:extLst>
          </p:nvPr>
        </p:nvGraphicFramePr>
        <p:xfrm>
          <a:off x="8410980" y="1153366"/>
          <a:ext cx="1913976" cy="1915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599001" y="1680217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001" y="1680217"/>
                <a:ext cx="23605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638365" y="1746419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365" y="1746419"/>
                <a:ext cx="291165" cy="369332"/>
              </a:xfrm>
              <a:prstGeom prst="rect">
                <a:avLst/>
              </a:prstGeom>
              <a:blipFill>
                <a:blip r:embed="rId3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83477" y="3582206"/>
            <a:ext cx="1112059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Parameter sharing: 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A feature detector (such as a vertical edge detector) that’s useful in one part of the image is probably useful in another part of the 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image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477" y="5169166"/>
            <a:ext cx="111205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Sparsity of connections: 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In each layer, each output value depends only on a small number of 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inputs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99400" y="1017720"/>
              <a:ext cx="8305200" cy="1233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3280" y="1010520"/>
                <a:ext cx="8318520" cy="124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92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12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57214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time: Why Convolutions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21456" y="844653"/>
            <a:ext cx="10452015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FC layer has no assumptions about input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image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 assumes there is a local connection in input data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 is shift invariant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has a lot few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parameters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 Needs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less training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examples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CNN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is less prone to over-fitting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latin typeface="Times New Roman" panose="02020603050405020304" pitchFamily="18" charset="0"/>
              <a:ea typeface="Century Schoolbook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latin typeface="Times New Roman" panose="02020603050405020304" pitchFamily="18" charset="0"/>
              <a:ea typeface="Century Schoolbook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69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13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378340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time: LeNet-5</a:t>
            </a:r>
          </a:p>
          <a:p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614" y="6006055"/>
            <a:ext cx="6654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LeCun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1998. Gradient-based learning applied to document recognition]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219893"/>
              </p:ext>
            </p:extLst>
          </p:nvPr>
        </p:nvGraphicFramePr>
        <p:xfrm>
          <a:off x="10619883" y="1703116"/>
          <a:ext cx="366888" cy="158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804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50666"/>
              </p:ext>
            </p:extLst>
          </p:nvPr>
        </p:nvGraphicFramePr>
        <p:xfrm>
          <a:off x="9617784" y="1639324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2215"/>
              </p:ext>
            </p:extLst>
          </p:nvPr>
        </p:nvGraphicFramePr>
        <p:xfrm>
          <a:off x="161608" y="1908115"/>
          <a:ext cx="1492036" cy="1325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0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251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1699547" y="257737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2393918" y="1977436"/>
            <a:ext cx="1310285" cy="1265895"/>
          </a:xfrm>
          <a:prstGeom prst="cube">
            <a:avLst>
              <a:gd name="adj" fmla="val 42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panose="02040604050505020304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756678" y="2570644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506788" y="257737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256898" y="2571468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984964" y="2574872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664068" y="170311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9664068" y="2076485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9664068" y="3185155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 flipH="1">
                <a:off x="9657390" y="2673286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657390" y="2673286"/>
                <a:ext cx="287676" cy="276999"/>
              </a:xfrm>
              <a:prstGeom prst="rect">
                <a:avLst/>
              </a:prstGeom>
              <a:blipFill>
                <a:blip r:embed="rId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/>
          <p:cNvSpPr/>
          <p:nvPr/>
        </p:nvSpPr>
        <p:spPr>
          <a:xfrm>
            <a:off x="10666167" y="175484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666167" y="212821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0666167" y="296256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 flipH="1">
                <a:off x="10659489" y="2589192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659489" y="2589192"/>
                <a:ext cx="287676" cy="276999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>
            <a:off x="10039406" y="2570700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1055873" y="2564025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1550871" y="2295014"/>
                <a:ext cx="4905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8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0871" y="2295014"/>
                <a:ext cx="49058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ube 28"/>
          <p:cNvSpPr/>
          <p:nvPr/>
        </p:nvSpPr>
        <p:spPr>
          <a:xfrm>
            <a:off x="4353683" y="2072665"/>
            <a:ext cx="1100630" cy="1075436"/>
          </a:xfrm>
          <a:prstGeom prst="cube">
            <a:avLst>
              <a:gd name="adj" fmla="val 42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30" name="Cube 29"/>
          <p:cNvSpPr/>
          <p:nvPr/>
        </p:nvSpPr>
        <p:spPr>
          <a:xfrm>
            <a:off x="6103793" y="2072665"/>
            <a:ext cx="1100630" cy="1075436"/>
          </a:xfrm>
          <a:prstGeom prst="cube">
            <a:avLst>
              <a:gd name="adj" fmla="val 55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03133" y="3283560"/>
                <a:ext cx="12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32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32</a:t>
                </a:r>
                <a:r>
                  <a:rPr lang="en-US" dirty="0">
                    <a:latin typeface="Century Schoolbook" panose="02040604050505020304" pitchFamily="18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1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33" y="3283560"/>
                <a:ext cx="1208985" cy="369332"/>
              </a:xfrm>
              <a:prstGeom prst="rect">
                <a:avLst/>
              </a:prstGeom>
              <a:blipFill>
                <a:blip r:embed="rId5"/>
                <a:stretch>
                  <a:fillRect l="-4545" t="-10000" r="-45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471017" y="3283560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017" y="3283560"/>
                <a:ext cx="1156086" cy="369332"/>
              </a:xfrm>
              <a:prstGeom prst="rect">
                <a:avLst/>
              </a:prstGeom>
              <a:blipFill>
                <a:blip r:embed="rId6"/>
                <a:stretch>
                  <a:fillRect l="-4211" t="-10000" r="-42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367205" y="3274809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205" y="3274809"/>
                <a:ext cx="1156086" cy="369332"/>
              </a:xfrm>
              <a:prstGeom prst="rect">
                <a:avLst/>
              </a:prstGeom>
              <a:blipFill>
                <a:blip r:embed="rId7"/>
                <a:stretch>
                  <a:fillRect l="-4211" t="-8197" r="-42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030719" y="3283560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719" y="3283560"/>
                <a:ext cx="1284326" cy="369332"/>
              </a:xfrm>
              <a:prstGeom prst="rect">
                <a:avLst/>
              </a:prstGeom>
              <a:blipFill>
                <a:blip r:embed="rId8"/>
                <a:stretch>
                  <a:fillRect l="-3791" t="-10000" r="-379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ube 34"/>
          <p:cNvSpPr/>
          <p:nvPr/>
        </p:nvSpPr>
        <p:spPr>
          <a:xfrm>
            <a:off x="7853903" y="2072776"/>
            <a:ext cx="1078583" cy="1075215"/>
          </a:xfrm>
          <a:prstGeom prst="cube">
            <a:avLst>
              <a:gd name="adj" fmla="val 673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936141" y="3283560"/>
                <a:ext cx="1027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141" y="3283560"/>
                <a:ext cx="1027845" cy="369332"/>
              </a:xfrm>
              <a:prstGeom prst="rect">
                <a:avLst/>
              </a:prstGeom>
              <a:blipFill>
                <a:blip r:embed="rId9"/>
                <a:stretch>
                  <a:fillRect l="-5357" t="-10000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9516534" y="357624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panose="02040604050505020304" pitchFamily="18" charset="0"/>
                <a:ea typeface="Century Schoolbook" charset="0"/>
                <a:cs typeface="Century Schoolbook" charset="0"/>
              </a:rPr>
              <a:t>120</a:t>
            </a:r>
            <a:endParaRPr lang="en-US" dirty="0">
              <a:latin typeface="Century Schoolbook" panose="02040604050505020304" pitchFamily="18" charset="0"/>
              <a:ea typeface="Century Schoolbook" charset="0"/>
              <a:cs typeface="Century Schoolbook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619883" y="357409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  <a:ea typeface="Century Schoolbook" charset="0"/>
                <a:cs typeface="Century Schoolbook" charset="0"/>
              </a:rPr>
              <a:t>84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590067" y="2616113"/>
                <a:ext cx="888385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k</a:t>
                </a:r>
                <a:r>
                  <a:rPr lang="en-US" sz="1400" dirty="0" smtClean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=</a:t>
                </a:r>
                <a:r>
                  <a:rPr lang="en-US" sz="1400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400" dirty="0" smtClean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 5</a:t>
                </a:r>
                <a:endParaRPr lang="en-US" sz="1400" dirty="0">
                  <a:latin typeface="Century Schoolbook" panose="02040604050505020304" pitchFamily="18" charset="0"/>
                  <a:ea typeface="Century Schoolbook" charset="0"/>
                  <a:cs typeface="Century Schoolbook" charset="0"/>
                </a:endParaRPr>
              </a:p>
              <a:p>
                <a:r>
                  <a:rPr lang="en-US" sz="1400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s = </a:t>
                </a:r>
                <a:r>
                  <a:rPr lang="en-US" sz="1400" dirty="0" smtClean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1</a:t>
                </a:r>
              </a:p>
              <a:p>
                <a:r>
                  <a:rPr lang="en-US" sz="1400" dirty="0" smtClean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filters=6</a:t>
                </a:r>
                <a:endParaRPr lang="en-US" sz="1400" dirty="0">
                  <a:latin typeface="Century Schoolbook" panose="02040604050505020304" pitchFamily="18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067" y="2616113"/>
                <a:ext cx="888385" cy="738664"/>
              </a:xfrm>
              <a:prstGeom prst="rect">
                <a:avLst/>
              </a:prstGeom>
              <a:blipFill>
                <a:blip r:embed="rId10"/>
                <a:stretch>
                  <a:fillRect l="-2055" t="-1653" r="-685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3707414" y="2610383"/>
            <a:ext cx="65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panose="02040604050505020304" pitchFamily="18" charset="0"/>
                <a:ea typeface="Century Schoolbook" charset="0"/>
                <a:cs typeface="Century Schoolbook" charset="0"/>
              </a:rPr>
              <a:t>f = 2</a:t>
            </a:r>
          </a:p>
          <a:p>
            <a:r>
              <a:rPr lang="en-US" sz="1600" dirty="0">
                <a:latin typeface="Century Schoolbook" panose="02040604050505020304" pitchFamily="18" charset="0"/>
                <a:ea typeface="Century Schoolbook" charset="0"/>
                <a:cs typeface="Century Schoolbook" charset="0"/>
              </a:rPr>
              <a:t>s = 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85701" y="1965945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panose="02040604050505020304" pitchFamily="18" charset="0"/>
                <a:ea typeface="Century Schoolbook" charset="0"/>
                <a:cs typeface="Century Schoolbook" charset="0"/>
              </a:rPr>
              <a:t>avg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294490" y="2696362"/>
                <a:ext cx="987771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k=5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4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400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r>
                  <a:rPr lang="en-US" sz="1400" dirty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s = 1</a:t>
                </a:r>
              </a:p>
              <a:p>
                <a:r>
                  <a:rPr lang="en-US" sz="1400" dirty="0" smtClean="0">
                    <a:latin typeface="Century Schoolbook" panose="02040604050505020304" pitchFamily="18" charset="0"/>
                    <a:ea typeface="Century Schoolbook" charset="0"/>
                    <a:cs typeface="Century Schoolbook" charset="0"/>
                  </a:rPr>
                  <a:t>filters=16</a:t>
                </a:r>
                <a:endParaRPr lang="en-US" sz="1400" dirty="0">
                  <a:latin typeface="Century Schoolbook" panose="02040604050505020304" pitchFamily="18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490" y="2696362"/>
                <a:ext cx="987771" cy="738664"/>
              </a:xfrm>
              <a:prstGeom prst="rect">
                <a:avLst/>
              </a:prstGeom>
              <a:blipFill>
                <a:blip r:embed="rId11"/>
                <a:stretch>
                  <a:fillRect l="-1852" t="-826" r="-617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7205091" y="1965945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panose="02040604050505020304" pitchFamily="18" charset="0"/>
                <a:ea typeface="Century Schoolbook" charset="0"/>
                <a:cs typeface="Century Schoolbook" charset="0"/>
              </a:rPr>
              <a:t>avg pool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83830" y="2607635"/>
            <a:ext cx="65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Schoolbook" panose="02040604050505020304" pitchFamily="18" charset="0"/>
                <a:ea typeface="Century Schoolbook" charset="0"/>
                <a:cs typeface="Century Schoolbook" charset="0"/>
              </a:rPr>
              <a:t>f = 2</a:t>
            </a:r>
          </a:p>
          <a:p>
            <a:r>
              <a:rPr lang="en-US" sz="1600" dirty="0">
                <a:latin typeface="Century Schoolbook" panose="02040604050505020304" pitchFamily="18" charset="0"/>
                <a:ea typeface="Century Schoolbook" charset="0"/>
                <a:cs typeface="Century Schoolbook" charset="0"/>
              </a:rPr>
              <a:t>s = 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A6C0DF-CD40-4537-B5D2-2B53B7F58032}"/>
              </a:ext>
            </a:extLst>
          </p:cNvPr>
          <p:cNvSpPr/>
          <p:nvPr/>
        </p:nvSpPr>
        <p:spPr>
          <a:xfrm>
            <a:off x="7936141" y="3574095"/>
            <a:ext cx="1135443" cy="296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625680" y="1395000"/>
              <a:ext cx="11122920" cy="4352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8840" y="1390680"/>
                <a:ext cx="11135880" cy="436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692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14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378340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time: LeNet-5</a:t>
            </a:r>
          </a:p>
          <a:p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614" y="6006055"/>
            <a:ext cx="6654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LeCun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1998. Gradient-based learning applied to document recognition]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26267" y="1324635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Notes: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555422" y="2329332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No padding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55422" y="3736036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Avg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pool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145565" y="2382651"/>
            <a:ext cx="5740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Small Network &gt;&gt;&gt; 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60k parameters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145566" y="3061981"/>
                <a:ext cx="5257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𝑛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h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𝑛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𝑑𝑒𝑐𝑟𝑒𝑎𝑠𝑒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𝑎𝑛𝑑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𝑛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𝑐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𝑖𝑛𝑐𝑟𝑒𝑎𝑠𝑒𝑠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566" y="3061981"/>
                <a:ext cx="5257800" cy="461665"/>
              </a:xfrm>
              <a:prstGeom prst="rect">
                <a:avLst/>
              </a:prstGeom>
              <a:blipFill>
                <a:blip r:embed="rId2"/>
                <a:stretch>
                  <a:fillRect l="-1506" t="-3947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1555422" y="306427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No </a:t>
            </a:r>
            <a:r>
              <a:rPr lang="en-US" sz="2400" dirty="0" err="1">
                <a:latin typeface="Century Schoolbook" charset="0"/>
                <a:ea typeface="Century Schoolbook" charset="0"/>
                <a:cs typeface="Century Schoolbook" charset="0"/>
              </a:rPr>
              <a:t>ReLU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145566" y="3741311"/>
                <a:ext cx="5257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𝑐𝑜𝑛𝑣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𝑝𝑜𝑜𝑙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𝑐𝑜𝑛𝑣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𝑝𝑜𝑜𝑙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𝑓𝑐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𝑓𝑐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240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𝑜𝑢𝑝𝑢𝑡</m:t>
                    </m:r>
                  </m:oMath>
                </a14:m>
                <a:endParaRPr lang="en-US" sz="2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566" y="3741311"/>
                <a:ext cx="5257800" cy="461665"/>
              </a:xfrm>
              <a:prstGeom prst="rect">
                <a:avLst/>
              </a:prstGeom>
              <a:blipFill>
                <a:blip r:embed="rId3"/>
                <a:stretch>
                  <a:fillRect l="-1506" t="-4000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95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15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1462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Today: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54149" y="1041505"/>
            <a:ext cx="7088250" cy="50853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Font typeface="+mj-lt"/>
              <a:buAutoNum type="arabicPeriod"/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Preprocessing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Weight Initialization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Batch Normalization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>
                <a:latin typeface="Century Schoolbook" charset="0"/>
                <a:ea typeface="Century Schoolbook" charset="0"/>
                <a:cs typeface="Century Schoolbook" charset="0"/>
              </a:rPr>
              <a:t>Hyper-Parameter Tuning 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dirty="0" err="1" smtClean="0">
                <a:latin typeface="Century Schoolbook" charset="0"/>
                <a:ea typeface="Century Schoolbook" charset="0"/>
                <a:cs typeface="Century Schoolbook" charset="0"/>
              </a:rPr>
              <a:t>ResNet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17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16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03843" y="2789782"/>
            <a:ext cx="4444622" cy="734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Century Schoolbook" panose="02040604050505020304" pitchFamily="18" charset="0"/>
              </a:rPr>
              <a:t>Preprocessing</a:t>
            </a:r>
            <a:endParaRPr lang="en-US" sz="3200" dirty="0">
              <a:solidFill>
                <a:srgbClr val="FF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61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17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29546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Preprocessing: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5158"/>
          <a:stretch/>
        </p:blipFill>
        <p:spPr>
          <a:xfrm>
            <a:off x="6690233" y="2180230"/>
            <a:ext cx="4913423" cy="412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06" y="2355628"/>
            <a:ext cx="5257800" cy="38472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4939" y="913914"/>
            <a:ext cx="5671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Schoolbook" charset="0"/>
                <a:ea typeface="Century Schoolbook" charset="0"/>
                <a:cs typeface="Century Schoolbook" charset="0"/>
              </a:rPr>
              <a:t>Before normalization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: classification 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loss is very 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sensitive to changes in weight matrix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; hard 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to optimize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20939" y="913914"/>
            <a:ext cx="5671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entury Schoolbook" charset="0"/>
                <a:ea typeface="Century Schoolbook" charset="0"/>
                <a:cs typeface="Century Schoolbook" charset="0"/>
              </a:rPr>
              <a:t>After </a:t>
            </a:r>
            <a:r>
              <a:rPr lang="en-US" sz="2400" b="1" dirty="0">
                <a:latin typeface="Century Schoolbook" charset="0"/>
                <a:ea typeface="Century Schoolbook" charset="0"/>
                <a:cs typeface="Century Schoolbook" charset="0"/>
              </a:rPr>
              <a:t>normalization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: 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Less sensitive to small changes in weights; easier to optimize 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639520" y="1968120"/>
              <a:ext cx="7676640" cy="3960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0880" y="1965240"/>
                <a:ext cx="7688160" cy="396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899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18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23310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Processing: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9313" y="1082837"/>
            <a:ext cx="12143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entury Schoolbook" panose="02040604050505020304" pitchFamily="18" charset="0"/>
              </a:rPr>
              <a:t>In practice for Images: </a:t>
            </a:r>
            <a:r>
              <a:rPr lang="en-US" sz="2800" dirty="0">
                <a:latin typeface="Century Schoolbook" panose="02040604050505020304" pitchFamily="18" charset="0"/>
              </a:rPr>
              <a:t>center only </a:t>
            </a:r>
            <a:endParaRPr lang="en-US" sz="2800" dirty="0"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9312" y="1999502"/>
            <a:ext cx="12143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panose="02040604050505020304" pitchFamily="18" charset="0"/>
              </a:rPr>
              <a:t>e.g. consider CIFAR-10 example with [32,32,3] images </a:t>
            </a:r>
            <a:endParaRPr lang="en-US" sz="2800" dirty="0"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9312" y="2728706"/>
            <a:ext cx="12143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panose="02040604050505020304" pitchFamily="18" charset="0"/>
              </a:rPr>
              <a:t>- Subtract the mean image (e.g. </a:t>
            </a:r>
            <a:r>
              <a:rPr lang="en-US" sz="2800" dirty="0" err="1">
                <a:latin typeface="Century Schoolbook" panose="02040604050505020304" pitchFamily="18" charset="0"/>
              </a:rPr>
              <a:t>AlexNet</a:t>
            </a:r>
            <a:r>
              <a:rPr lang="en-US" sz="2800" dirty="0">
                <a:latin typeface="Century Schoolbook" panose="02040604050505020304" pitchFamily="18" charset="0"/>
              </a:rPr>
              <a:t>) </a:t>
            </a:r>
            <a:br>
              <a:rPr lang="en-US" sz="2800" dirty="0">
                <a:latin typeface="Century Schoolbook" panose="02040604050505020304" pitchFamily="18" charset="0"/>
              </a:rPr>
            </a:br>
            <a:r>
              <a:rPr lang="en-US" sz="2800" dirty="0" smtClean="0">
                <a:latin typeface="Century Schoolbook" panose="02040604050505020304" pitchFamily="18" charset="0"/>
              </a:rPr>
              <a:t>    </a:t>
            </a:r>
            <a:r>
              <a:rPr lang="en-US" sz="2800" dirty="0" smtClean="0">
                <a:solidFill>
                  <a:srgbClr val="0070C0"/>
                </a:solidFill>
                <a:latin typeface="Century Schoolbook" panose="02040604050505020304" pitchFamily="18" charset="0"/>
              </a:rPr>
              <a:t>(</a:t>
            </a:r>
            <a:r>
              <a:rPr lang="en-US" sz="2800" dirty="0">
                <a:solidFill>
                  <a:srgbClr val="0070C0"/>
                </a:solidFill>
                <a:latin typeface="Century Schoolbook" panose="02040604050505020304" pitchFamily="18" charset="0"/>
              </a:rPr>
              <a:t>mean image = [32,32,3] array) </a:t>
            </a:r>
            <a:endParaRPr lang="en-US" sz="2800" dirty="0">
              <a:solidFill>
                <a:srgbClr val="0070C0"/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9312" y="4204939"/>
            <a:ext cx="121431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panose="02040604050505020304" pitchFamily="18" charset="0"/>
              </a:rPr>
              <a:t>- Subtract per-channel mean (e.g. </a:t>
            </a:r>
            <a:r>
              <a:rPr lang="en-US" sz="2800" dirty="0" err="1">
                <a:latin typeface="Century Schoolbook" panose="02040604050505020304" pitchFamily="18" charset="0"/>
              </a:rPr>
              <a:t>VGGNet</a:t>
            </a:r>
            <a:r>
              <a:rPr lang="en-US" sz="2800" dirty="0">
                <a:latin typeface="Century Schoolbook" panose="02040604050505020304" pitchFamily="18" charset="0"/>
              </a:rPr>
              <a:t>) </a:t>
            </a:r>
            <a:br>
              <a:rPr lang="en-US" sz="2800" dirty="0">
                <a:latin typeface="Century Schoolbook" panose="02040604050505020304" pitchFamily="18" charset="0"/>
              </a:rPr>
            </a:br>
            <a:r>
              <a:rPr lang="en-US" sz="2800" dirty="0">
                <a:solidFill>
                  <a:srgbClr val="0070C0"/>
                </a:solidFill>
                <a:latin typeface="Century Schoolbook" panose="02040604050505020304" pitchFamily="18" charset="0"/>
              </a:rPr>
              <a:t>(mean along each channel = 3 numbers) </a:t>
            </a:r>
            <a:br>
              <a:rPr lang="en-US" sz="2800" dirty="0">
                <a:solidFill>
                  <a:srgbClr val="0070C0"/>
                </a:solidFill>
                <a:latin typeface="Century Schoolbook" panose="02040604050505020304" pitchFamily="18" charset="0"/>
              </a:rPr>
            </a:br>
            <a:endParaRPr lang="en-US" sz="2800" dirty="0">
              <a:solidFill>
                <a:srgbClr val="0070C0"/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16662" y="4895971"/>
            <a:ext cx="55174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Not common to normalize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variance, to do PCA or 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Century Schoolbook" panose="02040604050505020304" pitchFamily="18" charset="0"/>
                <a:ea typeface="+mj-ea"/>
                <a:cs typeface="+mj-cs"/>
              </a:rPr>
              <a:t>whitening</a:t>
            </a:r>
            <a:endParaRPr lang="en-US" sz="2800" dirty="0">
              <a:solidFill>
                <a:srgbClr val="FF0000"/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757960" y="365400"/>
              <a:ext cx="7977240" cy="5334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1480" y="357840"/>
                <a:ext cx="7988400" cy="534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791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19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26171" y="2817077"/>
            <a:ext cx="4444622" cy="734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Century Schoolbook" panose="02040604050505020304" pitchFamily="18" charset="0"/>
              </a:rPr>
              <a:t>Weight Initialization</a:t>
            </a:r>
            <a:endParaRPr lang="en-US" sz="3200" dirty="0">
              <a:solidFill>
                <a:srgbClr val="FF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41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2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75328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time: Edge Detection(Convolving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)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70797" y="1438366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121393"/>
              </p:ext>
            </p:extLst>
          </p:nvPr>
        </p:nvGraphicFramePr>
        <p:xfrm>
          <a:off x="5908638" y="2258788"/>
          <a:ext cx="1939893" cy="1935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996249" y="3050828"/>
                <a:ext cx="363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249" y="3050828"/>
                <a:ext cx="363881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364361" y="3084461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361" y="3084461"/>
                <a:ext cx="44884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195614"/>
              </p:ext>
            </p:extLst>
          </p:nvPr>
        </p:nvGraphicFramePr>
        <p:xfrm>
          <a:off x="9181398" y="2129290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-4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-10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4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-7 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-3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-16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66047" y="1451291"/>
            <a:ext cx="2037051" cy="1975412"/>
            <a:chOff x="6205114" y="3654213"/>
            <a:chExt cx="2540739" cy="1986877"/>
          </a:xfrm>
        </p:grpSpPr>
        <p:grpSp>
          <p:nvGrpSpPr>
            <p:cNvPr id="14" name="Group 13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19" name="TextBox 18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-1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9226150" y="2170418"/>
            <a:ext cx="582638" cy="543133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7" name="Group 26"/>
          <p:cNvGrpSpPr/>
          <p:nvPr/>
        </p:nvGrpSpPr>
        <p:grpSpPr>
          <a:xfrm>
            <a:off x="1119956" y="1466195"/>
            <a:ext cx="2037051" cy="1975412"/>
            <a:chOff x="6205114" y="3654213"/>
            <a:chExt cx="2540739" cy="1986877"/>
          </a:xfrm>
        </p:grpSpPr>
        <p:grpSp>
          <p:nvGrpSpPr>
            <p:cNvPr id="28" name="Group 27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-1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9873500" y="2165176"/>
            <a:ext cx="582638" cy="543133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26600" y="1496520"/>
              <a:ext cx="5958000" cy="1803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4080" y="1488960"/>
                <a:ext cx="5967000" cy="181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192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6" grpId="0" animBg="1"/>
      <p:bldP spid="26" grpId="1" animBg="1"/>
      <p:bldP spid="40" grpId="0" animBg="1"/>
      <p:bldP spid="40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20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42755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Weight Initialization: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000" y="2028399"/>
            <a:ext cx="7586308" cy="3429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27737" y="1295089"/>
            <a:ext cx="9850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Schoolbook" panose="02040604050505020304" pitchFamily="18" charset="0"/>
              </a:rPr>
              <a:t>Q: What happens when W=constant </a:t>
            </a:r>
            <a:r>
              <a:rPr lang="en-US" sz="2800" dirty="0" err="1" smtClean="0">
                <a:latin typeface="Century Schoolbook" panose="02040604050505020304" pitchFamily="18" charset="0"/>
              </a:rPr>
              <a:t>init</a:t>
            </a:r>
            <a:r>
              <a:rPr lang="en-US" sz="2800" dirty="0" smtClean="0">
                <a:latin typeface="Century Schoolbook" panose="02040604050505020304" pitchFamily="18" charset="0"/>
              </a:rPr>
              <a:t> is used?</a:t>
            </a:r>
            <a:endParaRPr lang="en-US" sz="2800" dirty="0">
              <a:latin typeface="Century Schoolbook" panose="02040604050505020304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17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21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42755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Weight Initialization: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3021" y="1117668"/>
            <a:ext cx="98502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Schoolbook" panose="02040604050505020304" pitchFamily="18" charset="0"/>
              </a:rPr>
              <a:t>-First idea: </a:t>
            </a:r>
            <a:r>
              <a:rPr lang="en-US" sz="2800" b="1" dirty="0" smtClean="0">
                <a:latin typeface="Century Schoolbook" panose="02040604050505020304" pitchFamily="18" charset="0"/>
              </a:rPr>
              <a:t>Small random numbers</a:t>
            </a:r>
          </a:p>
          <a:p>
            <a:r>
              <a:rPr lang="en-US" sz="2800" dirty="0" smtClean="0">
                <a:latin typeface="Century Schoolbook" panose="02040604050505020304" pitchFamily="18" charset="0"/>
                <a:ea typeface="+mj-ea"/>
                <a:cs typeface="+mj-cs"/>
              </a:rPr>
              <a:t>(</a:t>
            </a:r>
            <a:r>
              <a:rPr lang="en-US" sz="2800" dirty="0" err="1">
                <a:latin typeface="Century Schoolbook" panose="02040604050505020304" pitchFamily="18" charset="0"/>
                <a:ea typeface="+mj-ea"/>
                <a:cs typeface="+mj-cs"/>
              </a:rPr>
              <a:t>g</a:t>
            </a:r>
            <a:r>
              <a:rPr lang="en-US" sz="2800" dirty="0" err="1" smtClean="0">
                <a:latin typeface="Century Schoolbook" panose="02040604050505020304" pitchFamily="18" charset="0"/>
                <a:ea typeface="+mj-ea"/>
                <a:cs typeface="+mj-cs"/>
              </a:rPr>
              <a:t>aussian</a:t>
            </a:r>
            <a:r>
              <a:rPr lang="en-US" sz="2800" dirty="0" smtClean="0">
                <a:latin typeface="Century Schoolbook" panose="02040604050505020304" pitchFamily="18" charset="0"/>
                <a:ea typeface="+mj-ea"/>
                <a:cs typeface="+mj-cs"/>
              </a:rPr>
              <a:t> with zero-mean and 1e-2 standard deviation)</a:t>
            </a:r>
            <a:endParaRPr lang="en-US" sz="2800" dirty="0"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3021" y="3921761"/>
            <a:ext cx="98502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Works ~okay with small networks, but problems with deeper networks.</a:t>
            </a:r>
            <a:endParaRPr lang="en-US" sz="2800" dirty="0">
              <a:solidFill>
                <a:srgbClr val="FF0000"/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069" y="2645978"/>
            <a:ext cx="610552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7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22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42755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Weight Initialization: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45" y="3864329"/>
            <a:ext cx="7871356" cy="24860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78070" y="796647"/>
            <a:ext cx="223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Activation is </a:t>
            </a:r>
            <a:r>
              <a:rPr lang="en-US" dirty="0" err="1" smtClean="0">
                <a:latin typeface="Century Schoolbook" panose="02040604050505020304" pitchFamily="18" charset="0"/>
              </a:rPr>
              <a:t>tanh</a:t>
            </a:r>
            <a:endParaRPr lang="en-US" dirty="0">
              <a:latin typeface="Century Schoolbook" panose="020406040505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45" y="1696320"/>
            <a:ext cx="7962900" cy="20383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18548" y="1408300"/>
            <a:ext cx="176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Layer mean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19867" y="1446825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Layer </a:t>
            </a:r>
            <a:r>
              <a:rPr lang="en-US" dirty="0" err="1">
                <a:latin typeface="Century Schoolbook" panose="02040604050505020304" pitchFamily="18" charset="0"/>
              </a:rPr>
              <a:t>std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17758" y="528602"/>
            <a:ext cx="2661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All activations become zero!</a:t>
            </a:r>
            <a:endParaRPr lang="en-US" sz="2800" dirty="0">
              <a:solidFill>
                <a:srgbClr val="FF000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17758" y="1816157"/>
            <a:ext cx="26614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entury Schoolbook" panose="02040604050505020304" pitchFamily="18" charset="0"/>
              </a:rPr>
              <a:t>Q: think about the backward pass. What do the gradients look like?</a:t>
            </a:r>
            <a:endParaRPr lang="en-US" sz="2400" dirty="0">
              <a:latin typeface="Century Schoolbook" panose="020406040505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17758" y="4282905"/>
            <a:ext cx="3059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Century Schoolbook" panose="02040604050505020304" pitchFamily="18" charset="0"/>
              </a:rPr>
              <a:t>Hint: think about the backward pass for a W*X gate.</a:t>
            </a:r>
            <a:endParaRPr lang="en-US" sz="2400" b="1" dirty="0">
              <a:solidFill>
                <a:srgbClr val="00B05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45" y="671623"/>
            <a:ext cx="6105525" cy="6572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12680" y="1139040"/>
              <a:ext cx="8970840" cy="3177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640" y="1134000"/>
                <a:ext cx="8983080" cy="318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248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23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42755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Weight Initialization: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6932" b="21274"/>
          <a:stretch/>
        </p:blipFill>
        <p:spPr>
          <a:xfrm>
            <a:off x="519537" y="943564"/>
            <a:ext cx="6986732" cy="3747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37" y="1932287"/>
            <a:ext cx="7810500" cy="2038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72072" y="1562955"/>
            <a:ext cx="169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Layer mean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88058" y="1600791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Layer </a:t>
            </a:r>
            <a:r>
              <a:rPr lang="en-US" dirty="0" err="1" smtClean="0">
                <a:latin typeface="Century Schoolbook" panose="02040604050505020304" pitchFamily="18" charset="0"/>
              </a:rPr>
              <a:t>std</a:t>
            </a:r>
            <a:endParaRPr lang="en-US" dirty="0">
              <a:latin typeface="Century Schoolbook" panose="020406040505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75" y="4066244"/>
            <a:ext cx="7931624" cy="18647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097510" y="932013"/>
            <a:ext cx="29102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Almost all neurons completely saturated, either -1 and 1. Gradients will be all zero.</a:t>
            </a:r>
            <a:endParaRPr lang="en-US" sz="2000" b="1" dirty="0">
              <a:solidFill>
                <a:srgbClr val="FF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65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24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42755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Weight Initialization: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60" y="1956505"/>
            <a:ext cx="7828413" cy="1781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60" y="881041"/>
            <a:ext cx="8538097" cy="5510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04651" y="1506455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 mean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23512" y="1507579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 </a:t>
            </a:r>
            <a:r>
              <a:rPr lang="en-US" dirty="0" err="1" smtClean="0"/>
              <a:t>std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60" y="4268448"/>
            <a:ext cx="7828413" cy="18097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09972" y="3013010"/>
            <a:ext cx="45447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entury Schoolbook" charset="0"/>
                <a:ea typeface="Century Schoolbook" charset="0"/>
                <a:cs typeface="Century Schoolbook" charset="0"/>
              </a:rPr>
              <a:t>Reasonable initialization</a:t>
            </a:r>
            <a:endParaRPr lang="en-US" sz="2000" dirty="0" smtClean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(Mathematical derivation</a:t>
            </a:r>
          </a:p>
          <a:p>
            <a:r>
              <a:rPr lang="en-US" sz="2000" dirty="0" smtClean="0">
                <a:latin typeface="Century Schoolbook" charset="0"/>
                <a:ea typeface="Century Schoolbook" charset="0"/>
                <a:cs typeface="Century Schoolbook" charset="0"/>
              </a:rPr>
              <a:t>assumes linear activations)</a:t>
            </a:r>
            <a:endParaRPr lang="en-US" sz="20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044839"/>
            <a:ext cx="6523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“Xavier initialization” 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Glorot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2010]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927720" y="147600"/>
              <a:ext cx="10829880" cy="6186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040" y="142560"/>
                <a:ext cx="10838520" cy="619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358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25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43893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Weight Initialization 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04651" y="1506455"/>
            <a:ext cx="1446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Layer mean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23512" y="1507579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Layer </a:t>
            </a:r>
            <a:r>
              <a:rPr lang="en-US" dirty="0" err="1" smtClean="0">
                <a:latin typeface="Century Schoolbook" panose="02040604050505020304" pitchFamily="18" charset="0"/>
              </a:rPr>
              <a:t>std</a:t>
            </a:r>
            <a:endParaRPr lang="en-US" dirty="0">
              <a:latin typeface="Century Schoolbook" panose="020406040505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45" y="4110895"/>
            <a:ext cx="8035128" cy="1752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45" y="1875787"/>
            <a:ext cx="8035128" cy="1866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628087" y="1082837"/>
            <a:ext cx="3359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entury Schoolbook" charset="0"/>
                <a:ea typeface="Century Schoolbook" charset="0"/>
                <a:cs typeface="Century Schoolbook" charset="0"/>
              </a:rPr>
              <a:t>But when using the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Century Schoolbook" charset="0"/>
                <a:ea typeface="Century Schoolbook" charset="0"/>
                <a:cs typeface="Century Schoolbook" charset="0"/>
              </a:rPr>
              <a:t>ReLU</a:t>
            </a:r>
            <a:endParaRPr lang="en-US" sz="2000" dirty="0" smtClean="0">
              <a:solidFill>
                <a:schemeClr val="accent6">
                  <a:lumMod val="75000"/>
                </a:schemeClr>
              </a:solidFill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entury Schoolbook" charset="0"/>
                <a:ea typeface="Century Schoolbook" charset="0"/>
                <a:cs typeface="Century Schoolbook" charset="0"/>
              </a:rPr>
              <a:t>Nonlinearity it breaks.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49800" y="3452040"/>
              <a:ext cx="7683840" cy="2464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3680" y="3446280"/>
                <a:ext cx="7695360" cy="24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400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26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45" y="901235"/>
            <a:ext cx="8621982" cy="6903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45" y="2254645"/>
            <a:ext cx="8035128" cy="1743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45" y="4188277"/>
            <a:ext cx="8035128" cy="17811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3236" y="132286"/>
            <a:ext cx="42755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Weight Initialization: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4651" y="1724823"/>
            <a:ext cx="188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Layer mean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23512" y="1725947"/>
            <a:ext cx="188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Schoolbook" panose="02040604050505020304" pitchFamily="18" charset="0"/>
              </a:rPr>
              <a:t>Layer </a:t>
            </a:r>
            <a:r>
              <a:rPr lang="en-US" dirty="0" err="1" smtClean="0">
                <a:latin typeface="Century Schoolbook" panose="02040604050505020304" pitchFamily="18" charset="0"/>
              </a:rPr>
              <a:t>std</a:t>
            </a:r>
            <a:endParaRPr lang="en-US" dirty="0">
              <a:latin typeface="Century Schoolbook" panose="020406040505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486046" y="925169"/>
            <a:ext cx="28242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  <a:latin typeface="Century Schoolbook" panose="02040604050505020304" pitchFamily="18" charset="0"/>
              </a:rPr>
              <a:t>(note additional 2/)</a:t>
            </a:r>
            <a:endParaRPr lang="en-US" sz="2000" b="1" dirty="0">
              <a:solidFill>
                <a:schemeClr val="accent6">
                  <a:lumMod val="50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63139" y="6124047"/>
            <a:ext cx="1503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Century Schoolbook" charset="0"/>
                <a:ea typeface="Century Schoolbook" charset="0"/>
                <a:cs typeface="Century Schoolbook" charset="0"/>
              </a:rPr>
              <a:t>[He 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et al., </a:t>
            </a:r>
            <a:r>
              <a:rPr lang="en-US" sz="1400" dirty="0" smtClean="0">
                <a:latin typeface="Century Schoolbook" charset="0"/>
                <a:ea typeface="Century Schoolbook" charset="0"/>
                <a:cs typeface="Century Schoolbook" charset="0"/>
              </a:rPr>
              <a:t>2015]</a:t>
            </a:r>
            <a:endParaRPr lang="en-US" sz="1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5213520" y="1348560"/>
              <a:ext cx="3111840" cy="4562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8480" y="1340640"/>
                <a:ext cx="3123720" cy="457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247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27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26171" y="2817077"/>
            <a:ext cx="4444622" cy="734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Century Schoolbook" panose="02040604050505020304" pitchFamily="18" charset="0"/>
              </a:rPr>
              <a:t>Batch Normalization</a:t>
            </a:r>
            <a:endParaRPr lang="en-US" sz="3200" dirty="0">
              <a:solidFill>
                <a:srgbClr val="FF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28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42755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Batch Normalization: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483" y="1219801"/>
            <a:ext cx="12143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panose="02040604050505020304" pitchFamily="18" charset="0"/>
              </a:rPr>
              <a:t>“you want zero-mean unit-variance activations? just make them so.” </a:t>
            </a:r>
            <a:endParaRPr lang="en-US" sz="2800" dirty="0"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907" y="4781524"/>
            <a:ext cx="4435673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3" y="1870775"/>
            <a:ext cx="3057525" cy="29432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66042" y="1957392"/>
            <a:ext cx="58725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panose="02040604050505020304" pitchFamily="18" charset="0"/>
              </a:rPr>
              <a:t>1. compute the empirical mean </a:t>
            </a:r>
            <a:r>
              <a:rPr lang="en-US" sz="2800" dirty="0" smtClean="0">
                <a:latin typeface="Century Schoolbook" panose="02040604050505020304" pitchFamily="18" charset="0"/>
              </a:rPr>
              <a:t>and variance </a:t>
            </a:r>
            <a:r>
              <a:rPr lang="en-US" sz="2800" dirty="0">
                <a:latin typeface="Century Schoolbook" panose="02040604050505020304" pitchFamily="18" charset="0"/>
              </a:rPr>
              <a:t>independently for </a:t>
            </a:r>
            <a:r>
              <a:rPr lang="en-US" sz="2800" dirty="0" smtClean="0">
                <a:latin typeface="Century Schoolbook" panose="02040604050505020304" pitchFamily="18" charset="0"/>
              </a:rPr>
              <a:t>each dimension</a:t>
            </a:r>
            <a:r>
              <a:rPr lang="en-US" sz="2800" dirty="0">
                <a:latin typeface="Century Schoolbook" panose="02040604050505020304" pitchFamily="18" charset="0"/>
              </a:rPr>
              <a:t>. </a:t>
            </a:r>
            <a:endParaRPr lang="en-US" sz="2800" dirty="0"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46994" y="3429005"/>
            <a:ext cx="5872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panose="02040604050505020304" pitchFamily="18" charset="0"/>
              </a:rPr>
              <a:t>2. Normalize </a:t>
            </a:r>
            <a:endParaRPr lang="en-US" sz="2800" dirty="0"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991584"/>
            <a:ext cx="3738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loffe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and 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Szegedy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, 2015]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83036" y="5028371"/>
            <a:ext cx="4540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This is a vanilla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  <a:ea typeface="+mj-ea"/>
                <a:cs typeface="+mj-cs"/>
              </a:rPr>
              <a:t>differentiable function…</a:t>
            </a:r>
            <a:endParaRPr lang="en-US" sz="2800" dirty="0" smtClean="0">
              <a:solidFill>
                <a:schemeClr val="accent6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7320" y="183240"/>
              <a:ext cx="8885520" cy="5853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00" y="177480"/>
                <a:ext cx="8893080" cy="586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474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29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8" y="1370603"/>
            <a:ext cx="10604310" cy="462076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3236" y="132286"/>
            <a:ext cx="42755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Batch Normalization: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3172" y="4842856"/>
            <a:ext cx="3388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Problem: do we necessarily want a zero-mean unit-variance input?</a:t>
            </a:r>
            <a:endParaRPr lang="en-US" sz="2000" dirty="0">
              <a:solidFill>
                <a:srgbClr val="FF0000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000690"/>
            <a:ext cx="3738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loffe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and 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Szegedy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, 2015]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790600" y="346320"/>
              <a:ext cx="4658760" cy="5416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6640" y="340560"/>
                <a:ext cx="4665960" cy="54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705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3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77829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time: Learning how to detect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edges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8601170"/>
                  </p:ext>
                </p:extLst>
              </p:nvPr>
            </p:nvGraphicFramePr>
            <p:xfrm>
              <a:off x="5561060" y="4133810"/>
              <a:ext cx="1461384" cy="14835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1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871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71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7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8601170"/>
                  </p:ext>
                </p:extLst>
              </p:nvPr>
            </p:nvGraphicFramePr>
            <p:xfrm>
              <a:off x="5561060" y="4133810"/>
              <a:ext cx="1461384" cy="14835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12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871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71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50" t="-1235" r="-203750" b="-2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250" t="-1235" r="-103750" b="-2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250" t="-1235" r="-3750" b="-2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50" t="-100000" r="-203750" b="-1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250" t="-100000" r="-103750" b="-1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250" t="-100000" r="-3750" b="-1012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50" t="-202469" r="-203750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250" t="-202469" r="-103750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250" t="-202469" r="-3750" b="-2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330532"/>
              </p:ext>
            </p:extLst>
          </p:nvPr>
        </p:nvGraphicFramePr>
        <p:xfrm>
          <a:off x="9402963" y="3899619"/>
          <a:ext cx="1950544" cy="1951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6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79238"/>
              </p:ext>
            </p:extLst>
          </p:nvPr>
        </p:nvGraphicFramePr>
        <p:xfrm>
          <a:off x="741290" y="3410417"/>
          <a:ext cx="2927964" cy="293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7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1317721" y="1085654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5369021" y="1085654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-2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8836121" y="1060255"/>
          <a:ext cx="2593878" cy="1746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6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6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6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2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214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-10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149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-3</a:t>
                      </a:r>
                      <a:endParaRPr lang="en-US" sz="3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297041" y="4539516"/>
                <a:ext cx="363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041" y="4539516"/>
                <a:ext cx="363881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998790" y="4595693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8790" y="4595693"/>
                <a:ext cx="44884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9638030" y="2905832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Scharr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803900" y="2905832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213280" y="2838600"/>
              <a:ext cx="5240520" cy="1797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08600" y="2832840"/>
                <a:ext cx="5249160" cy="180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499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30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5886"/>
          <a:stretch/>
        </p:blipFill>
        <p:spPr>
          <a:xfrm>
            <a:off x="726734" y="1936225"/>
            <a:ext cx="4978030" cy="15285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8245" y="3705891"/>
            <a:ext cx="58725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Schoolbook" panose="02040604050505020304" pitchFamily="18" charset="0"/>
              </a:rPr>
              <a:t>And then allow the network to squash the range if it wants to: </a:t>
            </a:r>
            <a:endParaRPr lang="en-US" sz="2800" dirty="0"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34" y="4905906"/>
            <a:ext cx="3552825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267" y="2131312"/>
            <a:ext cx="3676650" cy="25812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3236" y="132286"/>
            <a:ext cx="42755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Batch Normalization: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8244" y="1407473"/>
            <a:ext cx="5872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Schoolbook" panose="02040604050505020304" pitchFamily="18" charset="0"/>
              </a:rPr>
              <a:t>Normalize</a:t>
            </a:r>
            <a:endParaRPr lang="en-US" sz="2800" dirty="0"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000690"/>
            <a:ext cx="3738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loffe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and 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Szegedy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, 2015]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902600" y="450720"/>
              <a:ext cx="9147960" cy="5160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5400" y="446040"/>
                <a:ext cx="9160920" cy="517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518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31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6" y="1147133"/>
            <a:ext cx="5724525" cy="49614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82770" y="1326251"/>
            <a:ext cx="5830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- Improves gradient flow through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</a:b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the network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2770" y="2457708"/>
            <a:ext cx="5830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- Allows higher learning rates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54329" y="3137147"/>
            <a:ext cx="5830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- Reduces the strong dependence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</a:b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on initialization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57900" y="4240649"/>
            <a:ext cx="5830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- Acts as a form of regularization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</a:b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in a funny way, and slightly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</a:b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reduces the need for dropout,</a:t>
            </a:r>
            <a:br>
              <a:rPr lang="en-US" sz="2800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</a:b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maybe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3236" y="132286"/>
            <a:ext cx="42755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Batch Normalization: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000690"/>
            <a:ext cx="3738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loffe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and 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Szegedy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125826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32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19" y="948274"/>
            <a:ext cx="5724525" cy="49614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82770" y="1530971"/>
            <a:ext cx="5830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entury Schoolbook" panose="02040604050505020304" pitchFamily="18" charset="0"/>
              </a:rPr>
              <a:t>Note: at test time </a:t>
            </a:r>
            <a:r>
              <a:rPr lang="en-US" sz="2800" b="1" dirty="0" err="1">
                <a:latin typeface="Century Schoolbook" panose="02040604050505020304" pitchFamily="18" charset="0"/>
              </a:rPr>
              <a:t>BatchNorm</a:t>
            </a:r>
            <a:r>
              <a:rPr lang="en-US" sz="2800" b="1" dirty="0">
                <a:latin typeface="Century Schoolbook" panose="02040604050505020304" pitchFamily="18" charset="0"/>
              </a:rPr>
              <a:t> </a:t>
            </a:r>
            <a:r>
              <a:rPr lang="en-US" sz="2800" b="1" dirty="0" smtClean="0">
                <a:latin typeface="Century Schoolbook" panose="02040604050505020304" pitchFamily="18" charset="0"/>
              </a:rPr>
              <a:t>layer functions </a:t>
            </a:r>
            <a:r>
              <a:rPr lang="en-US" sz="2800" b="1" dirty="0">
                <a:latin typeface="Century Schoolbook" panose="02040604050505020304" pitchFamily="18" charset="0"/>
              </a:rPr>
              <a:t>differently:</a:t>
            </a:r>
            <a:r>
              <a:rPr lang="en-US" sz="2800" dirty="0">
                <a:latin typeface="Century Schoolbook" panose="02040604050505020304" pitchFamily="18" charset="0"/>
              </a:rPr>
              <a:t>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6000" y="2581653"/>
            <a:ext cx="58301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panose="02040604050505020304" pitchFamily="18" charset="0"/>
              </a:rPr>
              <a:t>The mean/</a:t>
            </a:r>
            <a:r>
              <a:rPr lang="en-US" sz="2800" dirty="0" err="1">
                <a:latin typeface="Century Schoolbook" panose="02040604050505020304" pitchFamily="18" charset="0"/>
              </a:rPr>
              <a:t>std</a:t>
            </a:r>
            <a:r>
              <a:rPr lang="en-US" sz="2800" dirty="0">
                <a:latin typeface="Century Schoolbook" panose="02040604050505020304" pitchFamily="18" charset="0"/>
              </a:rPr>
              <a:t> are not computed</a:t>
            </a:r>
            <a:br>
              <a:rPr lang="en-US" sz="2800" dirty="0">
                <a:latin typeface="Century Schoolbook" panose="02040604050505020304" pitchFamily="18" charset="0"/>
              </a:rPr>
            </a:br>
            <a:r>
              <a:rPr lang="en-US" sz="2800" dirty="0">
                <a:latin typeface="Century Schoolbook" panose="02040604050505020304" pitchFamily="18" charset="0"/>
              </a:rPr>
              <a:t>based on the batch. Instead, a </a:t>
            </a:r>
            <a:r>
              <a:rPr lang="en-US" sz="2800" dirty="0" smtClean="0">
                <a:latin typeface="Century Schoolbook" panose="02040604050505020304" pitchFamily="18" charset="0"/>
              </a:rPr>
              <a:t>single fixed </a:t>
            </a:r>
            <a:r>
              <a:rPr lang="en-US" sz="2800" dirty="0">
                <a:latin typeface="Century Schoolbook" panose="02040604050505020304" pitchFamily="18" charset="0"/>
              </a:rPr>
              <a:t>empirical mean of </a:t>
            </a:r>
            <a:r>
              <a:rPr lang="en-US" sz="2800" dirty="0" smtClean="0">
                <a:latin typeface="Century Schoolbook" panose="02040604050505020304" pitchFamily="18" charset="0"/>
              </a:rPr>
              <a:t>activations during </a:t>
            </a:r>
            <a:r>
              <a:rPr lang="en-US" sz="2800" dirty="0">
                <a:latin typeface="Century Schoolbook" panose="02040604050505020304" pitchFamily="18" charset="0"/>
              </a:rPr>
              <a:t>training is used.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2770" y="4742263"/>
            <a:ext cx="5830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panose="02040604050505020304" pitchFamily="18" charset="0"/>
              </a:rPr>
              <a:t>(e.g. can be estimated during </a:t>
            </a:r>
            <a:r>
              <a:rPr lang="en-US" sz="2800" dirty="0" smtClean="0">
                <a:latin typeface="Century Schoolbook" panose="02040604050505020304" pitchFamily="18" charset="0"/>
              </a:rPr>
              <a:t>training with </a:t>
            </a:r>
            <a:r>
              <a:rPr lang="en-US" sz="2800" dirty="0">
                <a:latin typeface="Century Schoolbook" panose="02040604050505020304" pitchFamily="18" charset="0"/>
              </a:rPr>
              <a:t>running averages) 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entury Schoolbook" panose="02040604050505020304" pitchFamily="18" charset="0"/>
              <a:ea typeface="+mj-ea"/>
              <a:cs typeface="+mj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3236" y="132286"/>
            <a:ext cx="42755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Batch Normalization: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3236" y="6000690"/>
            <a:ext cx="3738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loffe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and 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Szegedy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, 2015]</a:t>
            </a:r>
          </a:p>
        </p:txBody>
      </p:sp>
    </p:spTree>
    <p:extLst>
      <p:ext uri="{BB962C8B-B14F-4D97-AF65-F5344CB8AC3E}">
        <p14:creationId xmlns:p14="http://schemas.microsoft.com/office/powerpoint/2010/main" val="420378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33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57680" y="2803430"/>
            <a:ext cx="51952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Century Schoolbook" panose="02040604050505020304" pitchFamily="18" charset="0"/>
              </a:rPr>
              <a:t>Hyper-Parameter Tuning</a:t>
            </a:r>
            <a:endParaRPr lang="en-US" sz="3200" dirty="0">
              <a:solidFill>
                <a:srgbClr val="FF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7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34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51411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Hyper-Parameter Tuning: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7847" y="9354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Century Schoolbook" panose="02040604050505020304" pitchFamily="18" charset="0"/>
              </a:rPr>
              <a:t>Step 1: Preprocess the data</a:t>
            </a:r>
            <a:endParaRPr lang="en-US" sz="3200" dirty="0">
              <a:latin typeface="Century Schoolbook" panose="020406040505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5141" b="15685"/>
          <a:stretch/>
        </p:blipFill>
        <p:spPr>
          <a:xfrm>
            <a:off x="687847" y="1680093"/>
            <a:ext cx="11150107" cy="409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7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35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5127"/>
          <a:stretch/>
        </p:blipFill>
        <p:spPr>
          <a:xfrm>
            <a:off x="362689" y="2448444"/>
            <a:ext cx="11390421" cy="3764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3236" y="132286"/>
            <a:ext cx="51411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Hyper-Parameter Tuning: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87847" y="9354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entury Schoolbook" panose="02040604050505020304" pitchFamily="18" charset="0"/>
              </a:rPr>
              <a:t>Step 2</a:t>
            </a:r>
            <a:r>
              <a:rPr lang="en-US" sz="3600" dirty="0" smtClean="0">
                <a:latin typeface="Century Schoolbook" panose="02040604050505020304" pitchFamily="18" charset="0"/>
              </a:rPr>
              <a:t>: Choose the architecture:</a:t>
            </a:r>
          </a:p>
          <a:p>
            <a:r>
              <a:rPr lang="en-US" sz="3200" dirty="0" smtClean="0">
                <a:latin typeface="Century Schoolbook" panose="02040604050505020304" pitchFamily="18" charset="0"/>
              </a:rPr>
              <a:t>say we start with one hidden layer of 50 neurons or LeNet-5 or …</a:t>
            </a:r>
            <a:endParaRPr lang="en-US" sz="32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02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36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3236" y="132286"/>
            <a:ext cx="51411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Hyper-Parameter Tuning: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7" y="1499620"/>
            <a:ext cx="9435721" cy="291201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87847" y="935425"/>
            <a:ext cx="10515600" cy="650047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entury Schoolbook" panose="02040604050505020304" pitchFamily="18" charset="0"/>
              </a:rPr>
              <a:t>Double check that the loss is 	reasonable:</a:t>
            </a:r>
            <a:endParaRPr lang="en-US" sz="3200" dirty="0">
              <a:latin typeface="Century Schoolbook" panose="020406040505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65" y="4411639"/>
            <a:ext cx="11546006" cy="1828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66840" y="5209560"/>
              <a:ext cx="1321560" cy="1335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800" y="5204520"/>
                <a:ext cx="1330560" cy="14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338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37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3236" y="132286"/>
            <a:ext cx="51411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Hyper-Parameter Tuning: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7" y="1499620"/>
            <a:ext cx="9435721" cy="291201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87847" y="935425"/>
            <a:ext cx="10515600" cy="650047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entury Schoolbook" panose="02040604050505020304" pitchFamily="18" charset="0"/>
              </a:rPr>
              <a:t>Double check that the loss is 	reasonable:</a:t>
            </a:r>
            <a:endParaRPr lang="en-US" sz="3200" dirty="0">
              <a:latin typeface="Century Schoolbook" panose="020406040505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60" y="4244454"/>
            <a:ext cx="11423175" cy="197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3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38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4838" b="61015"/>
          <a:stretch/>
        </p:blipFill>
        <p:spPr>
          <a:xfrm>
            <a:off x="4326340" y="845660"/>
            <a:ext cx="7750046" cy="197942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3236" y="132286"/>
            <a:ext cx="51411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Hyper-Parameter Tuning: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3236" y="1343823"/>
            <a:ext cx="10515600" cy="650047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entury Schoolbook" panose="02040604050505020304" pitchFamily="18" charset="0"/>
              </a:rPr>
              <a:t>Lets try to train now…</a:t>
            </a:r>
            <a:endParaRPr lang="en-US" sz="2800" dirty="0">
              <a:latin typeface="Century Schoolbook" panose="02040604050505020304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57558" y="3483650"/>
            <a:ext cx="3968782" cy="170741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Tip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: Make sure that you can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overfit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 very small portion of the training data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6990" y="3181117"/>
            <a:ext cx="7037255" cy="170741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Century Schoolbook" panose="02040604050505020304" pitchFamily="18" charset="0"/>
              </a:rPr>
              <a:t>The above code:</a:t>
            </a:r>
          </a:p>
          <a:p>
            <a:pPr marL="457200" indent="-457200">
              <a:buFontTx/>
              <a:buChar char="-"/>
            </a:pPr>
            <a:r>
              <a:rPr lang="en-US" sz="3200" dirty="0" smtClean="0">
                <a:latin typeface="Century Schoolbook" panose="02040604050505020304" pitchFamily="18" charset="0"/>
              </a:rPr>
              <a:t>take the first 20 examples from CIFAR-10</a:t>
            </a:r>
          </a:p>
          <a:p>
            <a:pPr marL="457200" indent="-457200">
              <a:buFontTx/>
              <a:buChar char="-"/>
            </a:pPr>
            <a:r>
              <a:rPr lang="en-US" sz="3200" dirty="0" smtClean="0">
                <a:latin typeface="Century Schoolbook" panose="02040604050505020304" pitchFamily="18" charset="0"/>
              </a:rPr>
              <a:t>turn off regularization( </a:t>
            </a:r>
            <a:r>
              <a:rPr lang="en-US" sz="3200" dirty="0" err="1" smtClean="0">
                <a:latin typeface="Century Schoolbook" panose="02040604050505020304" pitchFamily="18" charset="0"/>
              </a:rPr>
              <a:t>reg</a:t>
            </a:r>
            <a:r>
              <a:rPr lang="en-US" sz="3200" dirty="0" smtClean="0">
                <a:latin typeface="Century Schoolbook" panose="02040604050505020304" pitchFamily="18" charset="0"/>
              </a:rPr>
              <a:t> = 0.0)</a:t>
            </a:r>
          </a:p>
          <a:p>
            <a:pPr marL="457200" indent="-457200">
              <a:buFontTx/>
              <a:buChar char="-"/>
            </a:pPr>
            <a:r>
              <a:rPr lang="en-US" sz="3200" dirty="0" smtClean="0">
                <a:latin typeface="Century Schoolbook" panose="02040604050505020304" pitchFamily="18" charset="0"/>
              </a:rPr>
              <a:t>use simple vanilla </a:t>
            </a:r>
            <a:r>
              <a:rPr lang="en-US" sz="3200" dirty="0" err="1" smtClean="0">
                <a:latin typeface="Century Schoolbook" panose="02040604050505020304" pitchFamily="18" charset="0"/>
              </a:rPr>
              <a:t>sgd</a:t>
            </a:r>
            <a:endParaRPr lang="en-US" sz="3200" dirty="0" smtClean="0">
              <a:latin typeface="Century Schoolbook" panose="02040604050505020304" pitchFamily="18" charset="0"/>
            </a:endParaRPr>
          </a:p>
          <a:p>
            <a:pPr marL="457200" indent="-457200">
              <a:buFontTx/>
              <a:buChar char="-"/>
            </a:pPr>
            <a:endParaRPr lang="en-US" sz="3200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433040" y="1104840"/>
              <a:ext cx="543960" cy="53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8720" y="1100520"/>
                <a:ext cx="552240" cy="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75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39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2344"/>
          <a:stretch/>
        </p:blipFill>
        <p:spPr>
          <a:xfrm>
            <a:off x="4067032" y="890588"/>
            <a:ext cx="8124967" cy="52918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3236" y="132286"/>
            <a:ext cx="51411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Hyper-Parameter Tuning: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1600" y="1025206"/>
            <a:ext cx="10515600" cy="650047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entury Schoolbook" panose="02040604050505020304" pitchFamily="18" charset="0"/>
              </a:rPr>
              <a:t>Lets try to train now…</a:t>
            </a:r>
            <a:endParaRPr lang="en-US" sz="2800" dirty="0">
              <a:latin typeface="Century Schoolbook" panose="02040604050505020304" pitchFamily="18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21084" y="2391826"/>
            <a:ext cx="3968782" cy="170741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Tip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: Make sure that you can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overfit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 very small portion of the training data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09925" y="4469281"/>
            <a:ext cx="3638744" cy="171315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Very small loss,</a:t>
            </a:r>
          </a:p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Train accuracy 1.00, nice!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576280" y="6219720"/>
              <a:ext cx="832320" cy="45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9080" y="6212160"/>
                <a:ext cx="847800" cy="6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846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4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38138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Padding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1960" y="423297"/>
            <a:ext cx="5763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entury Schoolbook" charset="0"/>
                <a:ea typeface="Century Schoolbook" charset="0"/>
                <a:cs typeface="Century Schoolbook" charset="0"/>
              </a:rPr>
              <a:t>Problems: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Shrink 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Throw away information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619340" y="3682686"/>
            <a:ext cx="182240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03" y="1839600"/>
            <a:ext cx="4400550" cy="3686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0" t="21296" r="19954" b="19465"/>
          <a:stretch/>
        </p:blipFill>
        <p:spPr>
          <a:xfrm>
            <a:off x="1310378" y="2590866"/>
            <a:ext cx="2606723" cy="21836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20840" y="916560"/>
              <a:ext cx="7034400" cy="2310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3280" y="909360"/>
                <a:ext cx="7048440" cy="232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855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40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403" y="845660"/>
            <a:ext cx="7893598" cy="20394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14178"/>
          <a:stretch/>
        </p:blipFill>
        <p:spPr>
          <a:xfrm>
            <a:off x="4146331" y="814127"/>
            <a:ext cx="8045669" cy="417261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3236" y="132286"/>
            <a:ext cx="51411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Hyper-Parameter Tuning: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53585" y="1743310"/>
            <a:ext cx="3968782" cy="170741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entury Schoolbook" panose="02040604050505020304" pitchFamily="18" charset="0"/>
              </a:rPr>
              <a:t>Start with small regularization and find learning rate that makes the loss go down.</a:t>
            </a:r>
            <a:endParaRPr lang="en-US" sz="2800" dirty="0">
              <a:latin typeface="Century Schoolbook" panose="02040604050505020304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05200" y="996197"/>
            <a:ext cx="10515600" cy="650047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entury Schoolbook" panose="02040604050505020304" pitchFamily="18" charset="0"/>
              </a:rPr>
              <a:t>Lets try to train now…</a:t>
            </a:r>
            <a:endParaRPr lang="en-US" sz="2800" dirty="0">
              <a:latin typeface="Century Schoolbook" panose="02040604050505020304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35810" y="4999761"/>
            <a:ext cx="4654553" cy="76510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entury Schoolbook" panose="02040604050505020304" pitchFamily="18" charset="0"/>
              </a:rPr>
              <a:t>loss not going down:</a:t>
            </a:r>
          </a:p>
          <a:p>
            <a:r>
              <a:rPr lang="en-US" sz="2800" b="1" dirty="0" smtClean="0">
                <a:latin typeface="Century Schoolbook" panose="02040604050505020304" pitchFamily="18" charset="0"/>
              </a:rPr>
              <a:t>learning rate too low</a:t>
            </a:r>
            <a:endParaRPr lang="en-US" sz="2800" b="1" dirty="0">
              <a:latin typeface="Century Schoolbook" panose="02040604050505020304" pitchFamily="18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244387" y="5128932"/>
            <a:ext cx="5622926" cy="76510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Loss barely changing: learning rate is probably too low</a:t>
            </a:r>
            <a:endParaRPr lang="en-US" sz="2800" b="1" dirty="0">
              <a:solidFill>
                <a:srgbClr val="FF0000"/>
              </a:solidFill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641280" y="193320"/>
              <a:ext cx="1870920" cy="863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35880" y="183960"/>
                <a:ext cx="1881000" cy="87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849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41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402" y="900840"/>
            <a:ext cx="7893598" cy="33716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168" y="900840"/>
            <a:ext cx="7877832" cy="52950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402" y="779310"/>
            <a:ext cx="7877832" cy="562149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3236" y="132286"/>
            <a:ext cx="51411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Hyper-Parameter Tuning: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53585" y="1743310"/>
            <a:ext cx="3968782" cy="170741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entury Schoolbook" panose="02040604050505020304" pitchFamily="18" charset="0"/>
              </a:rPr>
              <a:t>Start with small regularization and find learning rate that makes the loss go down.</a:t>
            </a:r>
            <a:endParaRPr lang="en-US" sz="2800" dirty="0">
              <a:latin typeface="Century Schoolbook" panose="02040604050505020304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05200" y="996197"/>
            <a:ext cx="10515600" cy="650047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entury Schoolbook" panose="02040604050505020304" pitchFamily="18" charset="0"/>
              </a:rPr>
              <a:t>Lets try to train now…</a:t>
            </a:r>
            <a:endParaRPr lang="en-US" sz="2800" dirty="0">
              <a:latin typeface="Century Schoolbook" panose="02040604050505020304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46534" y="4217802"/>
            <a:ext cx="4654553" cy="76510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entury Schoolbook" panose="02040604050505020304" pitchFamily="18" charset="0"/>
              </a:rPr>
              <a:t>loss not going down:</a:t>
            </a:r>
          </a:p>
          <a:p>
            <a:r>
              <a:rPr lang="en-US" sz="2800" dirty="0" smtClean="0">
                <a:latin typeface="Century Schoolbook" panose="02040604050505020304" pitchFamily="18" charset="0"/>
              </a:rPr>
              <a:t>learning rate too low</a:t>
            </a:r>
          </a:p>
          <a:p>
            <a:r>
              <a:rPr lang="en-US" sz="2800" b="1" dirty="0" smtClean="0">
                <a:latin typeface="Century Schoolbook" panose="02040604050505020304" pitchFamily="18" charset="0"/>
              </a:rPr>
              <a:t>loss exploding:</a:t>
            </a:r>
          </a:p>
          <a:p>
            <a:r>
              <a:rPr lang="en-US" sz="2800" dirty="0" smtClean="0">
                <a:latin typeface="Century Schoolbook" panose="02040604050505020304" pitchFamily="18" charset="0"/>
              </a:rPr>
              <a:t>learning rate too high</a:t>
            </a:r>
            <a:endParaRPr lang="en-US" sz="2800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6716880" y="2954880"/>
              <a:ext cx="2734200" cy="31582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1120" y="2950200"/>
                <a:ext cx="2743200" cy="316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185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42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3236" y="132286"/>
            <a:ext cx="51411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Hyper-Parameter Tuning: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08342" y="1236468"/>
            <a:ext cx="7134404" cy="75610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 smtClean="0">
                <a:latin typeface="Century Schoolbook" panose="02040604050505020304" pitchFamily="18" charset="0"/>
              </a:rPr>
              <a:t>Datasets: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" b="1" dirty="0" smtClean="0">
                <a:latin typeface="Century Schoolbook" panose="02040604050505020304" pitchFamily="18" charset="0"/>
              </a:rPr>
              <a:t>t</a:t>
            </a:r>
            <a:endParaRPr lang="en-US" sz="200" dirty="0">
              <a:latin typeface="Century Schoolbook" panose="02040604050505020304" pitchFamily="18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677185" y="2135962"/>
            <a:ext cx="7134404" cy="75610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Schoolbook" panose="02040604050505020304" pitchFamily="18" charset="0"/>
              </a:rPr>
              <a:t>Train</a:t>
            </a:r>
            <a:endParaRPr lang="en-US" sz="200" dirty="0">
              <a:latin typeface="Century Schoolbook" panose="02040604050505020304" pitchFamily="18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677185" y="3062529"/>
            <a:ext cx="7134404" cy="75610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Schoolbook" panose="02040604050505020304" pitchFamily="18" charset="0"/>
              </a:rPr>
              <a:t>Valid</a:t>
            </a:r>
            <a:endParaRPr lang="en-US" sz="200" dirty="0">
              <a:latin typeface="Century Schoolbook" panose="02040604050505020304" pitchFamily="18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677185" y="3989096"/>
            <a:ext cx="7134404" cy="75610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entury Schoolbook" panose="02040604050505020304" pitchFamily="18" charset="0"/>
              </a:rPr>
              <a:t>Test</a:t>
            </a:r>
            <a:endParaRPr lang="en-US" sz="200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46240" y="2227680"/>
              <a:ext cx="6588000" cy="2652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0480" y="2222280"/>
                <a:ext cx="6597000" cy="266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450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43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3236" y="132286"/>
            <a:ext cx="51411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Hyper-Parameter Tuning: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08342" y="1127286"/>
            <a:ext cx="7134404" cy="170741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1" dirty="0" smtClean="0">
                <a:latin typeface="Century Schoolbook" panose="02040604050505020304" pitchFamily="18" charset="0"/>
              </a:rPr>
              <a:t>Cross-validation strategy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>
                <a:latin typeface="Century Schoolbook" panose="02040604050505020304" pitchFamily="18" charset="0"/>
              </a:rPr>
              <a:t>Coarse -&gt; fine </a:t>
            </a:r>
            <a:r>
              <a:rPr lang="en-US" sz="2800" dirty="0" smtClean="0">
                <a:latin typeface="Century Schoolbook" panose="02040604050505020304" pitchFamily="18" charset="0"/>
              </a:rPr>
              <a:t>cross-validation in stages</a:t>
            </a:r>
            <a:endParaRPr lang="en-US" sz="2800" dirty="0">
              <a:latin typeface="Century Schoolbook" panose="02040604050505020304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08341" y="2910336"/>
            <a:ext cx="8376351" cy="170741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entury Schoolbook" panose="02040604050505020304" pitchFamily="18" charset="0"/>
              </a:rPr>
              <a:t>First stage</a:t>
            </a:r>
            <a:r>
              <a:rPr lang="en-US" sz="2800" dirty="0" smtClean="0">
                <a:latin typeface="Century Schoolbook" panose="02040604050505020304" pitchFamily="18" charset="0"/>
              </a:rPr>
              <a:t>: only a few epochs to get rough idea of what </a:t>
            </a:r>
            <a:r>
              <a:rPr lang="en-US" sz="2800" dirty="0" err="1" smtClean="0">
                <a:latin typeface="Century Schoolbook" panose="02040604050505020304" pitchFamily="18" charset="0"/>
              </a:rPr>
              <a:t>params</a:t>
            </a:r>
            <a:r>
              <a:rPr lang="en-US" sz="2800" dirty="0" smtClean="0">
                <a:latin typeface="Century Schoolbook" panose="02040604050505020304" pitchFamily="18" charset="0"/>
              </a:rPr>
              <a:t> work</a:t>
            </a:r>
            <a:endParaRPr lang="en-US" sz="2800" dirty="0">
              <a:latin typeface="Century Schoolbook" panose="02040604050505020304" pitchFamily="18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51683" y="3984643"/>
            <a:ext cx="8455839" cy="170741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entury Schoolbook" panose="02040604050505020304" pitchFamily="18" charset="0"/>
              </a:rPr>
              <a:t>Second stage</a:t>
            </a:r>
            <a:r>
              <a:rPr lang="en-US" sz="2800" dirty="0" smtClean="0">
                <a:latin typeface="Century Schoolbook" panose="02040604050505020304" pitchFamily="18" charset="0"/>
              </a:rPr>
              <a:t>: longer running time, finer search </a:t>
            </a:r>
          </a:p>
          <a:p>
            <a:r>
              <a:rPr lang="en-US" sz="2800" dirty="0" smtClean="0">
                <a:latin typeface="Century Schoolbook" panose="02040604050505020304" pitchFamily="18" charset="0"/>
              </a:rPr>
              <a:t>… (repeat as necessary)</a:t>
            </a:r>
            <a:endParaRPr lang="en-US" sz="2800" dirty="0">
              <a:latin typeface="Century Schoolbook" panose="02040604050505020304" pitchFamily="18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986972" y="5192722"/>
            <a:ext cx="9176896" cy="170741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entury Schoolbook" panose="02040604050505020304" pitchFamily="18" charset="0"/>
              </a:rPr>
              <a:t>Tip for detecting explosions in the solver:</a:t>
            </a:r>
          </a:p>
          <a:p>
            <a:r>
              <a:rPr lang="en-US" sz="2800" dirty="0" smtClean="0">
                <a:latin typeface="Century Schoolbook" panose="02040604050505020304" pitchFamily="18" charset="0"/>
              </a:rPr>
              <a:t>if the cost is ever &gt; 3 * original cost, break out early</a:t>
            </a:r>
            <a:endParaRPr lang="en-US" sz="2800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840480" y="3282480"/>
              <a:ext cx="1714320" cy="1274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34360" y="3275640"/>
                <a:ext cx="1725120" cy="14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279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44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9783" b="3128"/>
          <a:stretch/>
        </p:blipFill>
        <p:spPr>
          <a:xfrm>
            <a:off x="564026" y="1407604"/>
            <a:ext cx="11374657" cy="493860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155326" y="1954925"/>
            <a:ext cx="269590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190186" y="1671144"/>
            <a:ext cx="3082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 it’s best to optimize in log space!!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442190" y="5798652"/>
            <a:ext cx="8513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4794" y="5489744"/>
            <a:ext cx="10681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nice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3236" y="132286"/>
            <a:ext cx="51411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Hyper-Parameter Tuning: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662907" y="835393"/>
            <a:ext cx="9176896" cy="170741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latin typeface="Century Schoolbook" panose="02040604050505020304" pitchFamily="18" charset="0"/>
              </a:rPr>
              <a:t>For example: </a:t>
            </a:r>
            <a:r>
              <a:rPr lang="en-US" sz="2800" dirty="0" smtClean="0">
                <a:latin typeface="Century Schoolbook" panose="02040604050505020304" pitchFamily="18" charset="0"/>
              </a:rPr>
              <a:t>run coarse search for 5 epochs</a:t>
            </a:r>
            <a:endParaRPr lang="en-US" sz="2800" b="1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10440" y="1222200"/>
              <a:ext cx="8835480" cy="4683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6120" y="1216440"/>
                <a:ext cx="8847000" cy="469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670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45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6421"/>
          <a:stretch/>
        </p:blipFill>
        <p:spPr>
          <a:xfrm>
            <a:off x="443076" y="768929"/>
            <a:ext cx="6872124" cy="16051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855" y="768929"/>
            <a:ext cx="4208145" cy="17318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662" y="2374105"/>
            <a:ext cx="9806151" cy="39516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0055" y="4160501"/>
            <a:ext cx="3656352" cy="112031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3236" y="132286"/>
            <a:ext cx="75809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Hyper-Parameter Tuning: Fine search 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006920" y="1735560"/>
              <a:ext cx="10616040" cy="3913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1520" y="1729440"/>
                <a:ext cx="10627920" cy="392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995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46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9177" b="6568"/>
          <a:stretch/>
        </p:blipFill>
        <p:spPr>
          <a:xfrm>
            <a:off x="288171" y="1380066"/>
            <a:ext cx="11288110" cy="43577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3236" y="132286"/>
            <a:ext cx="112966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Hyper-Parameter Tuning: Random Search vs. Grid Search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031468"/>
            <a:ext cx="9676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Random Search for Hyper-Parameter Optimization 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Bergostra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and 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Bengio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, 2012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30240" y="1934640"/>
              <a:ext cx="7105680" cy="3850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4840" y="1929960"/>
                <a:ext cx="7117560" cy="38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588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47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3236" y="132286"/>
            <a:ext cx="51411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Hyper-Parameter Tuning: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28130" y="717061"/>
            <a:ext cx="6983105" cy="2190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 smtClean="0">
                <a:latin typeface="Century Schoolbook" panose="02040604050505020304" pitchFamily="18" charset="0"/>
              </a:rPr>
              <a:t>network </a:t>
            </a:r>
            <a:r>
              <a:rPr lang="en-US" sz="2400" dirty="0">
                <a:latin typeface="Century Schoolbook" panose="02040604050505020304" pitchFamily="18" charset="0"/>
              </a:rPr>
              <a:t>architecture </a:t>
            </a:r>
            <a:endParaRPr lang="en-US" sz="2400" dirty="0" smtClean="0">
              <a:latin typeface="Century Schoolbook" panose="02040604050505020304" pitchFamily="18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 smtClean="0">
                <a:latin typeface="Century Schoolbook" panose="02040604050505020304" pitchFamily="18" charset="0"/>
              </a:rPr>
              <a:t>learning </a:t>
            </a:r>
            <a:r>
              <a:rPr lang="en-US" sz="2400" dirty="0">
                <a:latin typeface="Century Schoolbook" panose="02040604050505020304" pitchFamily="18" charset="0"/>
              </a:rPr>
              <a:t>rate, its decay schedule, update type </a:t>
            </a:r>
            <a:endParaRPr lang="en-US" sz="2400" dirty="0" smtClean="0">
              <a:latin typeface="Century Schoolbook" panose="02040604050505020304" pitchFamily="18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400" dirty="0" smtClean="0">
                <a:latin typeface="Century Schoolbook" panose="02040604050505020304" pitchFamily="18" charset="0"/>
              </a:rPr>
              <a:t>regularization </a:t>
            </a:r>
            <a:r>
              <a:rPr lang="en-US" sz="2400" dirty="0">
                <a:latin typeface="Century Schoolbook" panose="02040604050505020304" pitchFamily="18" charset="0"/>
              </a:rPr>
              <a:t>(L2/Dropout strength)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48" y="3563358"/>
            <a:ext cx="10915650" cy="25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48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3236" y="132286"/>
            <a:ext cx="76065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Hyper-Parameter Tuning: Monitor loss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86" y="906616"/>
            <a:ext cx="11201827" cy="50447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711120" y="2244960"/>
              <a:ext cx="4445280" cy="2902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5000" y="2239560"/>
                <a:ext cx="4458600" cy="291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230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49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3236" y="132286"/>
            <a:ext cx="86164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Hyper-Parameter Tuning: Monitor Accuracy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27" y="1124661"/>
            <a:ext cx="6725575" cy="41719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36646" y="1555204"/>
            <a:ext cx="401244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entury Schoolbook" panose="02040604050505020304" pitchFamily="18" charset="0"/>
              </a:rPr>
              <a:t>big gap = overfitting </a:t>
            </a:r>
            <a:endParaRPr lang="en-US" sz="2800" dirty="0" smtClean="0">
              <a:solidFill>
                <a:srgbClr val="FF0000"/>
              </a:solidFill>
              <a:latin typeface="Century Schoolbook" panose="02040604050505020304" pitchFamily="18" charset="0"/>
            </a:endParaRPr>
          </a:p>
          <a:p>
            <a:r>
              <a:rPr lang="en-US" sz="2800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=&gt; </a:t>
            </a:r>
            <a:r>
              <a:rPr lang="en-US" sz="2800" dirty="0">
                <a:solidFill>
                  <a:srgbClr val="FF0000"/>
                </a:solidFill>
                <a:latin typeface="Century Schoolbook" panose="02040604050505020304" pitchFamily="18" charset="0"/>
              </a:rPr>
              <a:t>increase regularization strength?</a:t>
            </a:r>
          </a:p>
        </p:txBody>
      </p:sp>
      <p:sp>
        <p:nvSpPr>
          <p:cNvPr id="5" name="Rectangle 4"/>
          <p:cNvSpPr/>
          <p:nvPr/>
        </p:nvSpPr>
        <p:spPr>
          <a:xfrm>
            <a:off x="7536646" y="3931835"/>
            <a:ext cx="437036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no gap 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r>
              <a:rPr lang="en-US" sz="2800" b="1" dirty="0" smtClean="0">
                <a:solidFill>
                  <a:srgbClr val="FF0000"/>
                </a:solidFill>
              </a:rPr>
              <a:t>=&gt; </a:t>
            </a:r>
            <a:r>
              <a:rPr lang="en-US" sz="2800" b="1" dirty="0">
                <a:solidFill>
                  <a:srgbClr val="FF0000"/>
                </a:solidFill>
              </a:rPr>
              <a:t>increase model </a:t>
            </a:r>
            <a:r>
              <a:rPr lang="en-US" sz="2800" b="1" dirty="0" smtClean="0">
                <a:solidFill>
                  <a:srgbClr val="FF0000"/>
                </a:solidFill>
              </a:rPr>
              <a:t>capacity?</a:t>
            </a:r>
            <a:endParaRPr 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50040" y="665640"/>
              <a:ext cx="9253080" cy="4816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4640" y="658440"/>
                <a:ext cx="9264240" cy="483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510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5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7330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time: Padding( Valid and Same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)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1508443"/>
            <a:ext cx="5049780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“Valid”:      No padding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3569653"/>
            <a:ext cx="1895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“Same</a:t>
            </a:r>
            <a:r>
              <a:rPr lang="en-US" sz="3600" dirty="0" smtClean="0">
                <a:latin typeface="Century Schoolbook" charset="0"/>
                <a:ea typeface="Century Schoolbook" charset="0"/>
                <a:cs typeface="Century Schoolbook" charset="0"/>
              </a:rPr>
              <a:t>”:</a:t>
            </a:r>
            <a:endParaRPr lang="en-US" sz="3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10690" y="3631455"/>
            <a:ext cx="85880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Pad so that output size is the </a:t>
            </a:r>
            <a:r>
              <a:rPr lang="en-US" sz="3600" dirty="0" smtClean="0">
                <a:latin typeface="Century Schoolbook" charset="0"/>
                <a:ea typeface="Century Schoolbook" charset="0"/>
                <a:cs typeface="Century Schoolbook" charset="0"/>
              </a:rPr>
              <a:t>same as </a:t>
            </a:r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the input size.</a:t>
            </a:r>
          </a:p>
        </p:txBody>
      </p:sp>
    </p:spTree>
    <p:extLst>
      <p:ext uri="{BB962C8B-B14F-4D97-AF65-F5344CB8AC3E}">
        <p14:creationId xmlns:p14="http://schemas.microsoft.com/office/powerpoint/2010/main" val="331712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50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3236" y="132286"/>
            <a:ext cx="7125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Hyper-Parameter Tuning: Summary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10518" y="1202909"/>
            <a:ext cx="77610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latin typeface="Century Schoolbook" panose="02040604050505020304" pitchFamily="18" charset="0"/>
              </a:rPr>
              <a:t>Activation </a:t>
            </a:r>
            <a:r>
              <a:rPr lang="en-US" sz="2400" dirty="0">
                <a:latin typeface="Century Schoolbook" panose="02040604050505020304" pitchFamily="18" charset="0"/>
              </a:rPr>
              <a:t>Functions </a:t>
            </a:r>
            <a:r>
              <a:rPr lang="en-US" sz="2400" dirty="0">
                <a:solidFill>
                  <a:srgbClr val="00B050"/>
                </a:solidFill>
                <a:latin typeface="Century Schoolbook" panose="02040604050505020304" pitchFamily="18" charset="0"/>
              </a:rPr>
              <a:t>(use </a:t>
            </a:r>
            <a:r>
              <a:rPr lang="en-US" sz="2400" dirty="0" err="1">
                <a:solidFill>
                  <a:srgbClr val="00B050"/>
                </a:solidFill>
                <a:latin typeface="Century Schoolbook" panose="02040604050505020304" pitchFamily="18" charset="0"/>
              </a:rPr>
              <a:t>ReLU</a:t>
            </a:r>
            <a:r>
              <a:rPr lang="en-US" sz="2400" dirty="0" smtClean="0">
                <a:solidFill>
                  <a:srgbClr val="00B050"/>
                </a:solidFill>
                <a:latin typeface="Century Schoolbook" panose="020406040505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latin typeface="Century Schoolbook" panose="02040604050505020304" pitchFamily="18" charset="0"/>
              </a:rPr>
              <a:t>Data </a:t>
            </a:r>
            <a:r>
              <a:rPr lang="en-US" sz="2400" dirty="0">
                <a:latin typeface="Century Schoolbook" panose="02040604050505020304" pitchFamily="18" charset="0"/>
              </a:rPr>
              <a:t>Preprocessing </a:t>
            </a:r>
            <a:r>
              <a:rPr lang="en-US" sz="2400" dirty="0">
                <a:solidFill>
                  <a:srgbClr val="00B050"/>
                </a:solidFill>
                <a:latin typeface="Century Schoolbook" panose="02040604050505020304" pitchFamily="18" charset="0"/>
              </a:rPr>
              <a:t>(images: subtract mean)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latin typeface="Century Schoolbook" panose="02040604050505020304" pitchFamily="18" charset="0"/>
              </a:rPr>
              <a:t>Weight </a:t>
            </a:r>
            <a:r>
              <a:rPr lang="en-US" sz="2400" dirty="0">
                <a:latin typeface="Century Schoolbook" panose="02040604050505020304" pitchFamily="18" charset="0"/>
              </a:rPr>
              <a:t>Initialization </a:t>
            </a:r>
            <a:r>
              <a:rPr lang="en-US" sz="2400" dirty="0">
                <a:solidFill>
                  <a:srgbClr val="00B050"/>
                </a:solidFill>
                <a:latin typeface="Century Schoolbook" panose="02040604050505020304" pitchFamily="18" charset="0"/>
              </a:rPr>
              <a:t>(use Xavier/He </a:t>
            </a:r>
            <a:r>
              <a:rPr lang="en-US" sz="2400" dirty="0" err="1">
                <a:solidFill>
                  <a:srgbClr val="00B050"/>
                </a:solidFill>
                <a:latin typeface="Century Schoolbook" panose="02040604050505020304" pitchFamily="18" charset="0"/>
              </a:rPr>
              <a:t>init</a:t>
            </a:r>
            <a:r>
              <a:rPr lang="en-US" sz="2400" dirty="0">
                <a:solidFill>
                  <a:srgbClr val="00B050"/>
                </a:solidFill>
                <a:latin typeface="Century Schoolbook" panose="020406040505050203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latin typeface="Century Schoolbook" panose="02040604050505020304" pitchFamily="18" charset="0"/>
              </a:rPr>
              <a:t>Batch </a:t>
            </a:r>
            <a:r>
              <a:rPr lang="en-US" sz="2400" dirty="0">
                <a:latin typeface="Century Schoolbook" panose="02040604050505020304" pitchFamily="18" charset="0"/>
              </a:rPr>
              <a:t>Normalization </a:t>
            </a:r>
            <a:r>
              <a:rPr lang="en-US" sz="2400" dirty="0">
                <a:solidFill>
                  <a:srgbClr val="00B050"/>
                </a:solidFill>
                <a:latin typeface="Century Schoolbook" panose="02040604050505020304" pitchFamily="18" charset="0"/>
              </a:rPr>
              <a:t>(use)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latin typeface="Century Schoolbook" panose="02040604050505020304" pitchFamily="18" charset="0"/>
              </a:rPr>
              <a:t>Hyper-Parameter tuning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smtClean="0">
                <a:latin typeface="Century Schoolbook" panose="02040604050505020304" pitchFamily="18" charset="0"/>
              </a:rPr>
              <a:t>(</a:t>
            </a:r>
            <a:r>
              <a:rPr lang="en-US" sz="2400" dirty="0">
                <a:latin typeface="Century Schoolbook" panose="02040604050505020304" pitchFamily="18" charset="0"/>
              </a:rPr>
              <a:t>random sample </a:t>
            </a:r>
            <a:r>
              <a:rPr lang="en-US" sz="2400" dirty="0" smtClean="0">
                <a:latin typeface="Century Schoolbook" panose="02040604050505020304" pitchFamily="18" charset="0"/>
              </a:rPr>
              <a:t>hyper-</a:t>
            </a:r>
            <a:r>
              <a:rPr lang="en-US" sz="2400" dirty="0" err="1" smtClean="0">
                <a:latin typeface="Century Schoolbook" panose="02040604050505020304" pitchFamily="18" charset="0"/>
              </a:rPr>
              <a:t>params</a:t>
            </a:r>
            <a:r>
              <a:rPr lang="en-US" sz="2400" dirty="0">
                <a:latin typeface="Century Schoolbook" panose="02040604050505020304" pitchFamily="18" charset="0"/>
              </a:rPr>
              <a:t>, in log space when </a:t>
            </a:r>
            <a:r>
              <a:rPr lang="en-US" sz="2400" dirty="0" smtClean="0">
                <a:latin typeface="Century Schoolbook" panose="02040604050505020304" pitchFamily="18" charset="0"/>
              </a:rPr>
              <a:t> appropriate</a:t>
            </a:r>
            <a:r>
              <a:rPr lang="en-US" sz="2400" dirty="0">
                <a:latin typeface="Century Schoolbook" panose="02040604050505020304" pitchFamily="18" charset="0"/>
              </a:rPr>
              <a:t>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93760" y="2898360"/>
              <a:ext cx="10663920" cy="1848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5840" y="2890440"/>
                <a:ext cx="10680840" cy="18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690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51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153467" y="2598003"/>
            <a:ext cx="44446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Century Schoolbook" panose="02040604050505020304" pitchFamily="18" charset="0"/>
              </a:rPr>
              <a:t>Let’s Review </a:t>
            </a:r>
            <a:r>
              <a:rPr lang="en-US" sz="3200" b="1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Again</a:t>
            </a:r>
            <a:r>
              <a:rPr lang="en-US" sz="3200" dirty="0" smtClean="0">
                <a:solidFill>
                  <a:srgbClr val="FF0000"/>
                </a:solidFill>
                <a:latin typeface="Century Schoolbook" panose="02040604050505020304" pitchFamily="18" charset="0"/>
              </a:rPr>
              <a:t>!</a:t>
            </a:r>
            <a:endParaRPr lang="en-US" sz="3200" dirty="0">
              <a:solidFill>
                <a:srgbClr val="FF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1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52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379302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time: </a:t>
            </a:r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AlexNet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831337"/>
              </p:ext>
            </p:extLst>
          </p:nvPr>
        </p:nvGraphicFramePr>
        <p:xfrm>
          <a:off x="424976" y="1217518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212139" y="2048686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be 9"/>
          <p:cNvSpPr/>
          <p:nvPr/>
        </p:nvSpPr>
        <p:spPr>
          <a:xfrm>
            <a:off x="2872586" y="1441505"/>
            <a:ext cx="1256764" cy="1239629"/>
          </a:xfrm>
          <a:prstGeom prst="cube">
            <a:avLst>
              <a:gd name="adj" fmla="val 45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303599" y="204631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be 11"/>
          <p:cNvSpPr/>
          <p:nvPr/>
        </p:nvSpPr>
        <p:spPr>
          <a:xfrm>
            <a:off x="4978715" y="1510377"/>
            <a:ext cx="1159567" cy="1170757"/>
          </a:xfrm>
          <a:prstGeom prst="cube">
            <a:avLst>
              <a:gd name="adj" fmla="val 66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371641" y="2048131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552148" y="2057242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17508" y="386270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372"/>
              </p:ext>
            </p:extLst>
          </p:nvPr>
        </p:nvGraphicFramePr>
        <p:xfrm>
          <a:off x="8588267" y="3113085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8634551" y="317687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634551" y="355024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634551" y="465891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flipH="1">
                <a:off x="8627873" y="4147047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27873" y="4147047"/>
                <a:ext cx="287676" cy="276999"/>
              </a:xfrm>
              <a:prstGeom prst="rect">
                <a:avLst/>
              </a:prstGeom>
              <a:blipFill>
                <a:blip r:embed="rId2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9003673" y="4139342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747822"/>
              </p:ext>
            </p:extLst>
          </p:nvPr>
        </p:nvGraphicFramePr>
        <p:xfrm>
          <a:off x="9596721" y="3120459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Oval 22"/>
          <p:cNvSpPr/>
          <p:nvPr/>
        </p:nvSpPr>
        <p:spPr>
          <a:xfrm>
            <a:off x="9643005" y="3184251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643005" y="355762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643005" y="4666290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 flipH="1">
                <a:off x="9636327" y="4154421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636327" y="4154421"/>
                <a:ext cx="287676" cy="276999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>
            <a:off x="10029449" y="4130291"/>
            <a:ext cx="480190" cy="2366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1620130" y="4002182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215183"/>
              </p:ext>
            </p:extLst>
          </p:nvPr>
        </p:nvGraphicFramePr>
        <p:xfrm>
          <a:off x="310670" y="1304806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325458"/>
              </p:ext>
            </p:extLst>
          </p:nvPr>
        </p:nvGraphicFramePr>
        <p:xfrm>
          <a:off x="194753" y="1408641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79989" y="3067383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227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89" y="3067383"/>
                <a:ext cx="1465466" cy="369332"/>
              </a:xfrm>
              <a:prstGeom prst="rect">
                <a:avLst/>
              </a:prstGeom>
              <a:blipFill>
                <a:blip r:embed="rId4"/>
                <a:stretch>
                  <a:fillRect l="-3320" t="-11475" r="-2905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830036" y="2700284"/>
                <a:ext cx="1388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55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55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9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36" y="2700284"/>
                <a:ext cx="1388522" cy="369332"/>
              </a:xfrm>
              <a:prstGeom prst="rect">
                <a:avLst/>
              </a:prstGeom>
              <a:blipFill>
                <a:blip r:embed="rId5"/>
                <a:stretch>
                  <a:fillRect l="-3509" t="-13115" r="-3070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889885" y="2700284"/>
                <a:ext cx="1337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96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885" y="2700284"/>
                <a:ext cx="1337226" cy="369332"/>
              </a:xfrm>
              <a:prstGeom prst="rect">
                <a:avLst/>
              </a:prstGeom>
              <a:blipFill>
                <a:blip r:embed="rId6"/>
                <a:stretch>
                  <a:fillRect l="-3636" t="-13115" r="-3182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ube 33"/>
          <p:cNvSpPr/>
          <p:nvPr/>
        </p:nvSpPr>
        <p:spPr>
          <a:xfrm>
            <a:off x="6987647" y="1319254"/>
            <a:ext cx="1389640" cy="1361880"/>
          </a:xfrm>
          <a:prstGeom prst="cube">
            <a:avLst>
              <a:gd name="adj" fmla="val 72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949734" y="268959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734" y="2689590"/>
                <a:ext cx="1465466" cy="369332"/>
              </a:xfrm>
              <a:prstGeom prst="rect">
                <a:avLst/>
              </a:prstGeom>
              <a:blipFill>
                <a:blip r:embed="rId7"/>
                <a:stretch>
                  <a:fillRect l="-3333" t="-11475" r="-3333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ube 35"/>
          <p:cNvSpPr/>
          <p:nvPr/>
        </p:nvSpPr>
        <p:spPr>
          <a:xfrm>
            <a:off x="9226652" y="1319254"/>
            <a:ext cx="1389640" cy="1361880"/>
          </a:xfrm>
          <a:prstGeom prst="cube">
            <a:avLst>
              <a:gd name="adj" fmla="val 818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184592" y="2700284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592" y="2700284"/>
                <a:ext cx="1465466" cy="369332"/>
              </a:xfrm>
              <a:prstGeom prst="rect">
                <a:avLst/>
              </a:prstGeom>
              <a:blipFill>
                <a:blip r:embed="rId8"/>
                <a:stretch>
                  <a:fillRect l="-3750" t="-1311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ube 37"/>
          <p:cNvSpPr/>
          <p:nvPr/>
        </p:nvSpPr>
        <p:spPr>
          <a:xfrm>
            <a:off x="833809" y="3426838"/>
            <a:ext cx="1389640" cy="1361880"/>
          </a:xfrm>
          <a:prstGeom prst="cube">
            <a:avLst>
              <a:gd name="adj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03288" y="4953301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88" y="4953301"/>
                <a:ext cx="1465466" cy="369332"/>
              </a:xfrm>
              <a:prstGeom prst="rect">
                <a:avLst/>
              </a:prstGeom>
              <a:blipFill>
                <a:blip r:embed="rId9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ube 39"/>
          <p:cNvSpPr/>
          <p:nvPr/>
        </p:nvSpPr>
        <p:spPr>
          <a:xfrm>
            <a:off x="2995104" y="3336951"/>
            <a:ext cx="1389640" cy="1361880"/>
          </a:xfrm>
          <a:prstGeom prst="cube">
            <a:avLst>
              <a:gd name="adj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018662" y="4947953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662" y="4947953"/>
                <a:ext cx="1465466" cy="369332"/>
              </a:xfrm>
              <a:prstGeom prst="rect">
                <a:avLst/>
              </a:prstGeom>
              <a:blipFill>
                <a:blip r:embed="rId10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ube 41"/>
          <p:cNvSpPr/>
          <p:nvPr/>
        </p:nvSpPr>
        <p:spPr>
          <a:xfrm>
            <a:off x="5117220" y="3543043"/>
            <a:ext cx="1105518" cy="1093704"/>
          </a:xfrm>
          <a:prstGeom prst="cube">
            <a:avLst>
              <a:gd name="adj" fmla="val 83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942687" y="4947953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687" y="4947953"/>
                <a:ext cx="1465466" cy="369332"/>
              </a:xfrm>
              <a:prstGeom prst="rect">
                <a:avLst/>
              </a:prstGeom>
              <a:blipFill>
                <a:blip r:embed="rId11"/>
                <a:stretch>
                  <a:fillRect l="-3750" t="-13333" r="-291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ube 43"/>
          <p:cNvSpPr/>
          <p:nvPr/>
        </p:nvSpPr>
        <p:spPr>
          <a:xfrm>
            <a:off x="6796700" y="3543043"/>
            <a:ext cx="1105518" cy="1093704"/>
          </a:xfrm>
          <a:prstGeom prst="cube">
            <a:avLst>
              <a:gd name="adj" fmla="val 878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616726" y="4947953"/>
                <a:ext cx="12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726" y="4947953"/>
                <a:ext cx="1208985" cy="369332"/>
              </a:xfrm>
              <a:prstGeom prst="rect">
                <a:avLst/>
              </a:prstGeom>
              <a:blipFill>
                <a:blip r:embed="rId12"/>
                <a:stretch>
                  <a:fillRect l="-4020" t="-13333" r="-351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8428745" y="495330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9216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431351" y="495152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11034628" y="4147047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089322"/>
              </p:ext>
            </p:extLst>
          </p:nvPr>
        </p:nvGraphicFramePr>
        <p:xfrm>
          <a:off x="10611676" y="3113085"/>
          <a:ext cx="366888" cy="1851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1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0" name="Oval 49"/>
          <p:cNvSpPr/>
          <p:nvPr/>
        </p:nvSpPr>
        <p:spPr>
          <a:xfrm>
            <a:off x="10657960" y="3176877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0657960" y="355024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657960" y="4658916"/>
            <a:ext cx="274320" cy="2743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 flipH="1">
                <a:off x="10651282" y="4147047"/>
                <a:ext cx="28767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651282" y="4147047"/>
                <a:ext cx="287676" cy="276999"/>
              </a:xfrm>
              <a:prstGeom prst="rect">
                <a:avLst/>
              </a:prstGeom>
              <a:blipFill>
                <a:blip r:embed="rId1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10446306" y="494415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6252170" y="4130291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219017" y="4130291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2185864" y="4126728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52711" y="4154421"/>
            <a:ext cx="544530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2000488" y="2216365"/>
                <a:ext cx="987770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Century Schoolbook" charset="0"/>
                    <a:ea typeface="Century Schoolbook" charset="0"/>
                    <a:cs typeface="Century Schoolbook" charset="0"/>
                  </a:rPr>
                  <a:t>11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11</a:t>
                </a:r>
              </a:p>
              <a:p>
                <a:pPr algn="ctr"/>
                <a:r>
                  <a:rPr lang="en-US" sz="14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</a:t>
                </a:r>
                <a:r>
                  <a:rPr lang="en-US" sz="14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4</a:t>
                </a:r>
              </a:p>
              <a:p>
                <a:pPr algn="ctr"/>
                <a:r>
                  <a:rPr lang="en-US" sz="1400" dirty="0">
                    <a:latin typeface="Century Schoolbook" charset="0"/>
                    <a:ea typeface="Century Schoolbook" charset="0"/>
                    <a:cs typeface="Century Schoolbook" charset="0"/>
                  </a:rPr>
                  <a:t>f</a:t>
                </a:r>
                <a:r>
                  <a:rPr lang="en-US" sz="14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ilters=96</a:t>
                </a:r>
                <a:endParaRPr lang="en-US" sz="1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488" y="2216365"/>
                <a:ext cx="987770" cy="738664"/>
              </a:xfrm>
              <a:prstGeom prst="rect">
                <a:avLst/>
              </a:prstGeom>
              <a:blipFill>
                <a:blip r:embed="rId14"/>
                <a:stretch>
                  <a:fillRect l="-1235" t="-1653" r="-1235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4217056" y="2096359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056" y="2096359"/>
                <a:ext cx="660757" cy="584775"/>
              </a:xfrm>
              <a:prstGeom prst="rect">
                <a:avLst/>
              </a:prstGeom>
              <a:blipFill>
                <a:blip r:embed="rId15"/>
                <a:stretch>
                  <a:fillRect l="-5556" t="-3125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/>
          <p:cNvSpPr txBox="1"/>
          <p:nvPr/>
        </p:nvSpPr>
        <p:spPr>
          <a:xfrm>
            <a:off x="4180887" y="1498101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5951245" y="2100875"/>
                <a:ext cx="1087157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4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pPr algn="ctr"/>
                <a:r>
                  <a:rPr lang="en-US" sz="14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  <a:p>
                <a:pPr algn="ctr"/>
                <a:r>
                  <a:rPr lang="en-US" sz="1400" dirty="0">
                    <a:latin typeface="Century Schoolbook" charset="0"/>
                    <a:ea typeface="Century Schoolbook" charset="0"/>
                    <a:cs typeface="Century Schoolbook" charset="0"/>
                  </a:rPr>
                  <a:t>f</a:t>
                </a:r>
                <a:r>
                  <a:rPr lang="en-US" sz="14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ilters=256</a:t>
                </a:r>
                <a:endParaRPr lang="en-US" sz="14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245" y="2100875"/>
                <a:ext cx="1087157" cy="738664"/>
              </a:xfrm>
              <a:prstGeom prst="rect">
                <a:avLst/>
              </a:prstGeom>
              <a:blipFill>
                <a:blip r:embed="rId16"/>
                <a:stretch>
                  <a:fillRect l="-1117" t="-1653" r="-559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453232" y="2100082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232" y="2100082"/>
                <a:ext cx="660757" cy="584775"/>
              </a:xfrm>
              <a:prstGeom prst="rect">
                <a:avLst/>
              </a:prstGeom>
              <a:blipFill>
                <a:blip r:embed="rId17"/>
                <a:stretch>
                  <a:fillRect l="-5556" t="-3158" r="-3704" b="-1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8417063" y="1501824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-100902" y="4246083"/>
                <a:ext cx="121700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  <a:p>
                <a:pPr algn="ctr"/>
                <a:r>
                  <a:rPr lang="en-US" sz="16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filters=384</a:t>
                </a:r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0902" y="4246083"/>
                <a:ext cx="1217000" cy="830997"/>
              </a:xfrm>
              <a:prstGeom prst="rect">
                <a:avLst/>
              </a:prstGeom>
              <a:blipFill>
                <a:blip r:embed="rId18"/>
                <a:stretch>
                  <a:fillRect l="-1500" t="-2206" r="-150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808972" y="4261473"/>
                <a:ext cx="121700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filters=384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972" y="4261473"/>
                <a:ext cx="1217001" cy="830997"/>
              </a:xfrm>
              <a:prstGeom prst="rect">
                <a:avLst/>
              </a:prstGeom>
              <a:blipFill>
                <a:blip r:embed="rId19"/>
                <a:stretch>
                  <a:fillRect l="-2010" t="-2206" r="-1508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878611" y="4267451"/>
                <a:ext cx="121700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  <a:p>
                <a:pPr algn="ctr"/>
                <a:r>
                  <a:rPr lang="en-US" sz="16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filters=256</a:t>
                </a:r>
                <a:endParaRPr lang="en-US" sz="16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611" y="4267451"/>
                <a:ext cx="1217000" cy="830997"/>
              </a:xfrm>
              <a:prstGeom prst="rect">
                <a:avLst/>
              </a:prstGeom>
              <a:blipFill>
                <a:blip r:embed="rId20"/>
                <a:stretch>
                  <a:fillRect l="-1500" t="-2206" r="-150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6107795" y="4241809"/>
                <a:ext cx="6607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6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795" y="4241809"/>
                <a:ext cx="660757" cy="584775"/>
              </a:xfrm>
              <a:prstGeom prst="rect">
                <a:avLst/>
              </a:prstGeom>
              <a:blipFill>
                <a:blip r:embed="rId21"/>
                <a:stretch>
                  <a:fillRect l="-5556" t="-3125" r="-37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/>
          <p:cNvSpPr txBox="1"/>
          <p:nvPr/>
        </p:nvSpPr>
        <p:spPr>
          <a:xfrm>
            <a:off x="6190942" y="3660941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1203641" y="4355002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0" y="6087523"/>
            <a:ext cx="769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Krizhevsky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2012. ImageNet classification with deep convolutional neural networks]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" name="Ink 1"/>
              <p14:cNvContentPartPr/>
              <p14:nvPr/>
            </p14:nvContentPartPr>
            <p14:xfrm>
              <a:off x="378720" y="1450080"/>
              <a:ext cx="11266560" cy="4293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4400" y="1446480"/>
                <a:ext cx="11274480" cy="430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676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53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379302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time: </a:t>
            </a:r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AlexNet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8245" y="2016397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panose="02040604050505020304" pitchFamily="18" charset="0"/>
              </a:rPr>
              <a:t>Similar to LeNet-5 but much bigger &gt;&gt;&gt; 60M parameters</a:t>
            </a:r>
            <a:endParaRPr lang="en-US" sz="2000" dirty="0">
              <a:latin typeface="Century Schoolbook" panose="020406040505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8245" y="2785763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panose="02040604050505020304" pitchFamily="18" charset="0"/>
              </a:rPr>
              <a:t>First use of </a:t>
            </a:r>
            <a:r>
              <a:rPr lang="en-US" sz="2000" dirty="0" err="1" smtClean="0">
                <a:latin typeface="Century Schoolbook" panose="02040604050505020304" pitchFamily="18" charset="0"/>
              </a:rPr>
              <a:t>ReLU</a:t>
            </a:r>
            <a:endParaRPr lang="en-US" sz="2000" dirty="0">
              <a:latin typeface="Century Schoolbook" panose="020406040505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245" y="3401242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panose="02040604050505020304" pitchFamily="18" charset="0"/>
              </a:rPr>
              <a:t>Used Norm layers(not common anymore)</a:t>
            </a:r>
            <a:endParaRPr lang="en-US" sz="2000" dirty="0">
              <a:latin typeface="Century Schoolbook" panose="020406040505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8245" y="4238578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panose="02040604050505020304" pitchFamily="18" charset="0"/>
              </a:rPr>
              <a:t>Heavy data augmentation</a:t>
            </a:r>
            <a:endParaRPr lang="en-US" sz="2000" dirty="0">
              <a:latin typeface="Century Schoolbook" panose="020406040505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8245" y="4947225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panose="02040604050505020304" pitchFamily="18" charset="0"/>
              </a:rPr>
              <a:t>Dropout 0.5</a:t>
            </a:r>
            <a:endParaRPr lang="en-US" sz="2000" dirty="0">
              <a:latin typeface="Century Schoolbook" panose="020406040505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54245" y="2016397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panose="02040604050505020304" pitchFamily="18" charset="0"/>
              </a:rPr>
              <a:t>SGD Momentum 0.9</a:t>
            </a:r>
            <a:endParaRPr lang="en-US" sz="2000" dirty="0">
              <a:latin typeface="Century Schoolbook" panose="020406040505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54245" y="2785763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panose="02040604050505020304" pitchFamily="18" charset="0"/>
              </a:rPr>
              <a:t>Learning rate 1e-2 , reduced by 10 manually when </a:t>
            </a:r>
            <a:r>
              <a:rPr lang="en-US" sz="2000" dirty="0" err="1" smtClean="0">
                <a:latin typeface="Century Schoolbook" panose="02040604050505020304" pitchFamily="18" charset="0"/>
              </a:rPr>
              <a:t>val</a:t>
            </a:r>
            <a:r>
              <a:rPr lang="en-US" sz="2000" dirty="0" smtClean="0">
                <a:latin typeface="Century Schoolbook" panose="02040604050505020304" pitchFamily="18" charset="0"/>
              </a:rPr>
              <a:t> accuracy plateaus</a:t>
            </a:r>
            <a:endParaRPr lang="en-US" sz="2000" dirty="0">
              <a:latin typeface="Century Schoolbook" panose="020406040505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54245" y="4547115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panose="02040604050505020304" pitchFamily="18" charset="0"/>
              </a:rPr>
              <a:t>7 CNN ensemble: 18.2% -&gt; 15.4%</a:t>
            </a:r>
            <a:endParaRPr lang="en-US" sz="2000" dirty="0">
              <a:latin typeface="Century Schoolbook" panose="020406040505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54245" y="3810187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entury Schoolbook" panose="02040604050505020304" pitchFamily="18" charset="0"/>
              </a:rPr>
              <a:t>L2 weight decay 5e-4</a:t>
            </a:r>
            <a:endParaRPr lang="en-US" sz="2000" dirty="0">
              <a:latin typeface="Century Schoolbook" panose="020406040505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6645" y="1212739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Notes: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087523"/>
            <a:ext cx="7691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Krizhevsky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et al., 2012. ImageNet classification with deep convolutional neural networks]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73920" y="799920"/>
              <a:ext cx="10607760" cy="4617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7800" y="794880"/>
                <a:ext cx="10619280" cy="462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928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</a:t>
            </a:r>
            <a:r>
              <a:rPr lang="en-US" dirty="0" err="1" smtClean="0"/>
              <a:t>Mohammadi</a:t>
            </a:r>
            <a:r>
              <a:rPr lang="en-US" dirty="0" smtClean="0"/>
              <a:t>					     			       </a:t>
            </a:r>
            <a:r>
              <a:rPr lang="en-US" dirty="0"/>
              <a:t>Lecture </a:t>
            </a:r>
            <a:r>
              <a:rPr lang="en-US" dirty="0" smtClean="0"/>
              <a:t>7  -  </a:t>
            </a:r>
            <a:fld id="{D0B40B6D-1000-41F9-A545-0A256AF55CE8}" type="slidenum">
              <a:rPr lang="en-US" smtClean="0"/>
              <a:t>54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time: 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VGG-16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90988" y="1317320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376682" y="1404608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60765" y="1508443"/>
          <a:ext cx="1650702" cy="1655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51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8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3383" y="3147128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83" y="3147128"/>
                <a:ext cx="1465466" cy="369332"/>
              </a:xfrm>
              <a:prstGeom prst="rect">
                <a:avLst/>
              </a:prstGeom>
              <a:blipFill>
                <a:blip r:embed="rId2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2311762" y="2256554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2880" y="890319"/>
                <a:ext cx="35782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  <a:r>
                  <a:rPr lang="en-US" dirty="0"/>
                  <a:t> </a:t>
                </a:r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=</a:t>
                </a:r>
                <a:r>
                  <a:rPr lang="en-US" dirty="0"/>
                  <a:t> </a:t>
                </a:r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3 filter, s = 1, same 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" y="890319"/>
                <a:ext cx="3578224" cy="646331"/>
              </a:xfrm>
              <a:prstGeom prst="rect">
                <a:avLst/>
              </a:prstGeom>
              <a:blipFill>
                <a:blip r:embed="rId3"/>
                <a:stretch>
                  <a:fillRect l="-1363" t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069212" y="890318"/>
                <a:ext cx="284885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MAX-POOL =</a:t>
                </a:r>
                <a:r>
                  <a:rPr lang="en-US" dirty="0"/>
                  <a:t> </a:t>
                </a:r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 , s = 2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212" y="890318"/>
                <a:ext cx="2848857" cy="646331"/>
              </a:xfrm>
              <a:prstGeom prst="rect">
                <a:avLst/>
              </a:prstGeom>
              <a:blipFill>
                <a:blip r:embed="rId4"/>
                <a:stretch>
                  <a:fillRect l="-1927" t="-6604" r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169346" y="2326221"/>
                <a:ext cx="11670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64]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346" y="2326221"/>
                <a:ext cx="1167051" cy="646331"/>
              </a:xfrm>
              <a:prstGeom prst="rect">
                <a:avLst/>
              </a:prstGeom>
              <a:blipFill>
                <a:blip r:embed="rId5"/>
                <a:stretch>
                  <a:fillRect l="-4712" t="-5660" r="-366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24963" y="2069934"/>
                <a:ext cx="1593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963" y="2069934"/>
                <a:ext cx="1593706" cy="369332"/>
              </a:xfrm>
              <a:prstGeom prst="rect">
                <a:avLst/>
              </a:prstGeom>
              <a:blipFill>
                <a:blip r:embed="rId6"/>
                <a:stretch>
                  <a:fillRect l="-306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4789995" y="232622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595203" y="2069934"/>
                <a:ext cx="1593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203" y="2069934"/>
                <a:ext cx="1593706" cy="369332"/>
              </a:xfrm>
              <a:prstGeom prst="rect">
                <a:avLst/>
              </a:prstGeom>
              <a:blipFill>
                <a:blip r:embed="rId7"/>
                <a:stretch>
                  <a:fillRect l="-3448" t="-13333" r="-268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4690429" y="2254600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187901" y="2256553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986976" y="2326220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128]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2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76" y="2326220"/>
                <a:ext cx="1284070" cy="646331"/>
              </a:xfrm>
              <a:prstGeom prst="rect">
                <a:avLst/>
              </a:prstGeom>
              <a:blipFill>
                <a:blip r:embed="rId8"/>
                <a:stretch>
                  <a:fillRect l="-3791" t="-5660" r="-331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92676" y="2069934"/>
                <a:ext cx="17219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76" y="2069934"/>
                <a:ext cx="1721946" cy="369332"/>
              </a:xfrm>
              <a:prstGeom prst="rect">
                <a:avLst/>
              </a:prstGeom>
              <a:blipFill>
                <a:blip r:embed="rId9"/>
                <a:stretch>
                  <a:fillRect l="-3191" t="-13333" r="-248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9920222" y="232622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843420" y="2254600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0731464" y="2069934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464" y="2069934"/>
                <a:ext cx="1465466" cy="369332"/>
              </a:xfrm>
              <a:prstGeom prst="rect">
                <a:avLst/>
              </a:prstGeom>
              <a:blipFill>
                <a:blip r:embed="rId10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646832" y="4067447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5907" y="4137114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256]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3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07" y="4137114"/>
                <a:ext cx="1284070" cy="646331"/>
              </a:xfrm>
              <a:prstGeom prst="rect">
                <a:avLst/>
              </a:prstGeom>
              <a:blipFill>
                <a:blip r:embed="rId11"/>
                <a:stretch>
                  <a:fillRect l="-3791" t="-5660" r="-331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576142" y="3883579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142" y="3883579"/>
                <a:ext cx="1465466" cy="369332"/>
              </a:xfrm>
              <a:prstGeom prst="rect">
                <a:avLst/>
              </a:prstGeom>
              <a:blipFill>
                <a:blip r:embed="rId12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093070" y="413228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898278" y="38760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278" y="3876000"/>
                <a:ext cx="1465466" cy="369332"/>
              </a:xfrm>
              <a:prstGeom prst="rect">
                <a:avLst/>
              </a:prstGeom>
              <a:blipFill>
                <a:blip r:embed="rId13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2993504" y="406066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448936" y="4062619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248011" y="4132286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512]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011" y="4132286"/>
                <a:ext cx="1284070" cy="646331"/>
              </a:xfrm>
              <a:prstGeom prst="rect">
                <a:avLst/>
              </a:prstGeom>
              <a:blipFill>
                <a:blip r:embed="rId14"/>
                <a:stretch>
                  <a:fillRect l="-4265" t="-5660" r="-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395751" y="38760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751" y="3876000"/>
                <a:ext cx="1465466" cy="369332"/>
              </a:xfrm>
              <a:prstGeom prst="rect">
                <a:avLst/>
              </a:prstGeom>
              <a:blipFill>
                <a:blip r:embed="rId15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8066642" y="413228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989840" y="406066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9021586" y="3876000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86" y="3876000"/>
                <a:ext cx="1465466" cy="369332"/>
              </a:xfrm>
              <a:prstGeom prst="rect">
                <a:avLst/>
              </a:prstGeom>
              <a:blipFill>
                <a:blip r:embed="rId16"/>
                <a:stretch>
                  <a:fillRect l="-375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>
            <a:off x="691913" y="539248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90988" y="5462153"/>
                <a:ext cx="12840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[CONV 512]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/>
                  <a:t>3</a:t>
                </a: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8" y="5462153"/>
                <a:ext cx="1284070" cy="646331"/>
              </a:xfrm>
              <a:prstGeom prst="rect">
                <a:avLst/>
              </a:prstGeom>
              <a:blipFill>
                <a:blip r:embed="rId17"/>
                <a:stretch>
                  <a:fillRect l="-4286" t="-4717" r="-333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621223" y="5208618"/>
                <a:ext cx="14654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223" y="5208618"/>
                <a:ext cx="1465466" cy="369332"/>
              </a:xfrm>
              <a:prstGeom prst="rect">
                <a:avLst/>
              </a:prstGeom>
              <a:blipFill>
                <a:blip r:embed="rId18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3216537" y="546410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4021745" y="5207820"/>
                <a:ext cx="1156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745" y="5207820"/>
                <a:ext cx="1156086" cy="369332"/>
              </a:xfrm>
              <a:prstGeom prst="rect">
                <a:avLst/>
              </a:prstGeom>
              <a:blipFill>
                <a:blip r:embed="rId19"/>
                <a:stretch>
                  <a:fillRect l="-4762" t="-8197" r="-42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>
            <a:off x="3116971" y="5392486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145388" y="520782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49207" y="546215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6707035" y="5388194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707991" y="520352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11810" y="54578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8294715" y="5382693"/>
            <a:ext cx="82252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267295" y="519373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453243" y="54578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984" y="6057101"/>
            <a:ext cx="830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Simonyan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&amp; Zisserman 2015. Very deep convolutional networks for large-scale image recognition]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5208730" y="5388194"/>
            <a:ext cx="9047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72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</a:t>
            </a:r>
            <a:r>
              <a:rPr lang="en-US" dirty="0" err="1" smtClean="0"/>
              <a:t>Mohammadi</a:t>
            </a:r>
            <a:r>
              <a:rPr lang="en-US" dirty="0" smtClean="0"/>
              <a:t>					     			       </a:t>
            </a:r>
            <a:r>
              <a:rPr lang="en-US" dirty="0"/>
              <a:t>Lecture </a:t>
            </a:r>
            <a:r>
              <a:rPr lang="en-US" dirty="0" smtClean="0"/>
              <a:t>7  -  </a:t>
            </a:r>
            <a:fld id="{D0B40B6D-1000-41F9-A545-0A256AF55CE8}" type="slidenum">
              <a:rPr lang="en-US" smtClean="0"/>
              <a:t>55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614" y="150124"/>
            <a:ext cx="11532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Last time: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VGG-16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082379"/>
            <a:ext cx="8302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400" dirty="0" err="1">
                <a:latin typeface="Century Schoolbook" charset="0"/>
                <a:ea typeface="Century Schoolbook" charset="0"/>
                <a:cs typeface="Century Schoolbook" charset="0"/>
              </a:rPr>
              <a:t>Simonyan</a:t>
            </a:r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 &amp; Zisserman 2015. Very deep convolutional networks for large-scale image recognition]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8245" y="1697075"/>
                <a:ext cx="5257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𝑆𝑖𝑚𝑝𝑙𝑒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𝑎𝑟𝑐h𝑖𝑡𝑒𝑐𝑢𝑡𝑢𝑟𝑒</m:t>
                    </m:r>
                  </m:oMath>
                </a14:m>
                <a:endParaRPr lang="en-US" sz="20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5" y="1697075"/>
                <a:ext cx="5257800" cy="400110"/>
              </a:xfrm>
              <a:prstGeom prst="rect">
                <a:avLst/>
              </a:prstGeom>
              <a:blipFill>
                <a:blip r:embed="rId2"/>
                <a:stretch>
                  <a:fillRect l="-1044" t="-1515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8245" y="2466441"/>
                <a:ext cx="5257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𝑑𝑒𝑐𝑟𝑒𝑎𝑠𝑒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𝑓𝑎𝑐𝑡𝑜𝑟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𝑡𝑤𝑜</m:t>
                    </m:r>
                  </m:oMath>
                </a14:m>
                <a:endParaRPr lang="en-US" sz="20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5" y="2466441"/>
                <a:ext cx="5257800" cy="400110"/>
              </a:xfrm>
              <a:prstGeom prst="rect">
                <a:avLst/>
              </a:prstGeom>
              <a:blipFill>
                <a:blip r:embed="rId3"/>
                <a:stretch>
                  <a:fillRect l="-1044" t="-3077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58245" y="3235808"/>
                <a:ext cx="5257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𝑖𝑛𝑐𝑟𝑒𝑎𝑠𝑒𝑠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𝑓𝑎𝑐𝑡𝑜𝑟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𝑡𝑤𝑜</m:t>
                    </m:r>
                  </m:oMath>
                </a14:m>
                <a:endParaRPr lang="en-US" sz="20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5" y="3235808"/>
                <a:ext cx="5257800" cy="400110"/>
              </a:xfrm>
              <a:prstGeom prst="rect">
                <a:avLst/>
              </a:prstGeom>
              <a:blipFill>
                <a:blip r:embed="rId4"/>
                <a:stretch>
                  <a:fillRect l="-1044" t="-3077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58245" y="4005175"/>
                <a:ext cx="5257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138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𝑝𝑎𝑟𝑎𝑚𝑒𝑡𝑒𝑟𝑠</m:t>
                    </m:r>
                  </m:oMath>
                </a14:m>
                <a:r>
                  <a:rPr lang="en-US" sz="2000" dirty="0">
                    <a:latin typeface="Century Schoolbook" panose="02040604050505020304" pitchFamily="18" charset="0"/>
                  </a:rPr>
                  <a:t> :(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5" y="4005175"/>
                <a:ext cx="5257800" cy="400110"/>
              </a:xfrm>
              <a:prstGeom prst="rect">
                <a:avLst/>
              </a:prstGeom>
              <a:blipFill>
                <a:blip r:embed="rId5"/>
                <a:stretch>
                  <a:fillRect l="-104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58244" y="4819033"/>
                <a:ext cx="5737755" cy="424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𝐼𝐿𝑆𝑉𝑅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>
                        <a:latin typeface="Cambria Math" panose="02040503050406030204" pitchFamily="18" charset="0"/>
                      </a:rPr>
                      <m:t>14 2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𝑛𝑑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𝑐𝑙𝑎𝑠𝑠𝑖𝑓𝑖𝑐𝑎𝑡𝑖𝑜𝑛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, 1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𝑙𝑜𝑐𝑎𝑙𝑖𝑧𝑎𝑡𝑖𝑜𝑛</m:t>
                    </m:r>
                  </m:oMath>
                </a14:m>
                <a:endParaRPr lang="en-US" sz="2000" dirty="0">
                  <a:latin typeface="Century Schoolbook" panose="020406040505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44" y="4819033"/>
                <a:ext cx="5737755" cy="424219"/>
              </a:xfrm>
              <a:prstGeom prst="rect">
                <a:avLst/>
              </a:prstGeom>
              <a:blipFill>
                <a:blip r:embed="rId6"/>
                <a:stretch>
                  <a:fillRect l="-956" r="-9352" b="-2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454245" y="1697075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Schoolbook" panose="02040604050505020304" pitchFamily="18" charset="0"/>
              </a:rPr>
              <a:t>No Local Response Normalization(LRN)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54245" y="2466441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Schoolbook" panose="02040604050505020304" pitchFamily="18" charset="0"/>
              </a:rPr>
              <a:t>Use VGG16 or VGG19(VGG19 only slightly better, more memory)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39907" y="4209435"/>
            <a:ext cx="5257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Schoolbook" panose="02040604050505020304" pitchFamily="18" charset="0"/>
              </a:rPr>
              <a:t>FC7 features generalize well to other tasks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48589" y="3441314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Schoolbook" panose="02040604050505020304" pitchFamily="18" charset="0"/>
              </a:rPr>
              <a:t>Use ensembles for best results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3614" y="923599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Notes: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639720" y="4473360"/>
              <a:ext cx="704520" cy="189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2880" y="4466520"/>
                <a:ext cx="717840" cy="20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641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56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90697" y="2694247"/>
            <a:ext cx="4444622" cy="734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 smtClean="0">
                <a:latin typeface="Century Schoolbook" panose="02040604050505020304" pitchFamily="18" charset="0"/>
              </a:rPr>
              <a:t>ResNet</a:t>
            </a:r>
            <a:endParaRPr lang="en-US" sz="3200" dirty="0">
              <a:solidFill>
                <a:srgbClr val="FF0000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4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57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34018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ResNet:Question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4552" y="958181"/>
            <a:ext cx="11000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entury Schoolbook" panose="02040604050505020304" pitchFamily="18" charset="0"/>
              </a:rPr>
              <a:t>What happens when we continue stacking deeper layers on a “plain” convolutional neural network?</a:t>
            </a:r>
            <a:endParaRPr lang="en-US" sz="2400" dirty="0">
              <a:latin typeface="Century Schoolbook" panose="020406040505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655" y="1919086"/>
            <a:ext cx="3667125" cy="259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37" y="1919086"/>
            <a:ext cx="3781425" cy="26765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5563" y="5082707"/>
            <a:ext cx="11000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panose="02040604050505020304" pitchFamily="18" charset="0"/>
              </a:rPr>
              <a:t>56-layer model performs worse on both training and test error</a:t>
            </a:r>
            <a:br>
              <a:rPr lang="en-US" sz="2400" dirty="0">
                <a:latin typeface="Century Schoolbook" panose="02040604050505020304" pitchFamily="18" charset="0"/>
              </a:rPr>
            </a:br>
            <a:r>
              <a:rPr lang="en-US" sz="2400" dirty="0" smtClean="0">
                <a:latin typeface="Century Schoolbook" panose="02040604050505020304" pitchFamily="18" charset="0"/>
              </a:rPr>
              <a:t>The </a:t>
            </a:r>
            <a:r>
              <a:rPr lang="en-US" sz="2400" dirty="0">
                <a:latin typeface="Century Schoolbook" panose="02040604050505020304" pitchFamily="18" charset="0"/>
              </a:rPr>
              <a:t>deeper model performs worse, but it’s not caused by </a:t>
            </a:r>
            <a:r>
              <a:rPr lang="en-US" sz="2400" dirty="0" smtClean="0">
                <a:latin typeface="Century Schoolbook" panose="02040604050505020304" pitchFamily="18" charset="0"/>
              </a:rPr>
              <a:t>over-fitting</a:t>
            </a:r>
            <a:r>
              <a:rPr lang="en-US" sz="2400" dirty="0">
                <a:latin typeface="Century Schoolbook" panose="02040604050505020304" pitchFamily="18" charset="0"/>
              </a:rPr>
              <a:t>! </a:t>
            </a:r>
            <a:endParaRPr lang="en-US" sz="2400" b="1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443480" y="2227680"/>
              <a:ext cx="411840" cy="3492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37360" y="2222640"/>
                <a:ext cx="423000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093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58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16914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ResNet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105B44-13A4-416C-949D-C6534B6217E7}"/>
              </a:ext>
            </a:extLst>
          </p:cNvPr>
          <p:cNvSpPr txBox="1"/>
          <p:nvPr/>
        </p:nvSpPr>
        <p:spPr>
          <a:xfrm>
            <a:off x="0" y="6114495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8980" y="1136878"/>
            <a:ext cx="11000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panose="02040604050505020304" pitchFamily="18" charset="0"/>
              </a:rPr>
              <a:t>Hypothesis: the problem is an </a:t>
            </a:r>
            <a:r>
              <a:rPr lang="en-US" sz="2400" i="1" dirty="0">
                <a:latin typeface="Century Schoolbook" panose="02040604050505020304" pitchFamily="18" charset="0"/>
              </a:rPr>
              <a:t>optimization </a:t>
            </a:r>
            <a:r>
              <a:rPr lang="en-US" sz="2400" dirty="0">
                <a:latin typeface="Century Schoolbook" panose="02040604050505020304" pitchFamily="18" charset="0"/>
              </a:rPr>
              <a:t>problem, deeper models are harder </a:t>
            </a:r>
            <a:r>
              <a:rPr lang="en-US" sz="2400" dirty="0" smtClean="0">
                <a:latin typeface="Century Schoolbook" panose="02040604050505020304" pitchFamily="18" charset="0"/>
              </a:rPr>
              <a:t>to optimize </a:t>
            </a:r>
            <a:r>
              <a:rPr lang="en-US" sz="2400" dirty="0">
                <a:latin typeface="Century Schoolbook" panose="02040604050505020304" pitchFamily="18" charset="0"/>
              </a:rPr>
              <a:t/>
            </a:r>
            <a:br>
              <a:rPr lang="en-US" sz="2400" dirty="0">
                <a:latin typeface="Century Schoolbook" panose="02040604050505020304" pitchFamily="18" charset="0"/>
              </a:rPr>
            </a:br>
            <a:endParaRPr lang="en-US" sz="2400" dirty="0">
              <a:latin typeface="Century Schoolbook" panose="020406040505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8980" y="4229569"/>
            <a:ext cx="6163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entury Schoolbook" panose="02040604050505020304" pitchFamily="18" charset="0"/>
              </a:rPr>
              <a:t>A solution by construction is copying the learned layers from the shallower </a:t>
            </a:r>
          </a:p>
          <a:p>
            <a:r>
              <a:rPr lang="en-US" sz="2400" dirty="0">
                <a:solidFill>
                  <a:srgbClr val="00B050"/>
                </a:solidFill>
                <a:latin typeface="Century Schoolbook" panose="02040604050505020304" pitchFamily="18" charset="0"/>
              </a:rPr>
              <a:t>model and setting additional layers to identity mapping.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8980" y="2630948"/>
            <a:ext cx="47710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entury Schoolbook" panose="02040604050505020304" pitchFamily="18" charset="0"/>
              </a:rPr>
              <a:t>The deeper model should be able to perform </a:t>
            </a:r>
            <a:r>
              <a:rPr lang="en-US" sz="2400" dirty="0" smtClean="0">
                <a:solidFill>
                  <a:srgbClr val="00B050"/>
                </a:solidFill>
                <a:latin typeface="Century Schoolbook" panose="02040604050505020304" pitchFamily="18" charset="0"/>
              </a:rPr>
              <a:t>at least </a:t>
            </a:r>
            <a:r>
              <a:rPr lang="en-US" sz="2400" dirty="0">
                <a:solidFill>
                  <a:srgbClr val="00B050"/>
                </a:solidFill>
                <a:latin typeface="Century Schoolbook" panose="02040604050505020304" pitchFamily="18" charset="0"/>
              </a:rPr>
              <a:t>as </a:t>
            </a:r>
            <a:r>
              <a:rPr lang="en-US" sz="2400" dirty="0" smtClean="0">
                <a:solidFill>
                  <a:srgbClr val="00B050"/>
                </a:solidFill>
                <a:latin typeface="Century Schoolbook" panose="02040604050505020304" pitchFamily="18" charset="0"/>
              </a:rPr>
              <a:t>well</a:t>
            </a:r>
          </a:p>
          <a:p>
            <a:r>
              <a:rPr lang="en-US" sz="2400" dirty="0" smtClean="0">
                <a:solidFill>
                  <a:srgbClr val="00B050"/>
                </a:solidFill>
                <a:latin typeface="Century Schoolbook" panose="02040604050505020304" pitchFamily="18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entury Schoolbook" panose="02040604050505020304" pitchFamily="18" charset="0"/>
              </a:rPr>
              <a:t>as the shallower </a:t>
            </a:r>
            <a:r>
              <a:rPr lang="en-US" sz="2400" dirty="0" smtClean="0">
                <a:solidFill>
                  <a:srgbClr val="00B050"/>
                </a:solidFill>
                <a:latin typeface="Century Schoolbook" panose="02040604050505020304" pitchFamily="18" charset="0"/>
              </a:rPr>
              <a:t>model.</a:t>
            </a:r>
            <a:r>
              <a:rPr lang="en-US" sz="2400" dirty="0">
                <a:solidFill>
                  <a:srgbClr val="00B050"/>
                </a:solidFill>
                <a:latin typeface="Century Schoolbook" panose="02040604050505020304" pitchFamily="18" charset="0"/>
              </a:rPr>
              <a:t/>
            </a:r>
            <a:br>
              <a:rPr lang="en-US" sz="2400" dirty="0">
                <a:solidFill>
                  <a:srgbClr val="00B050"/>
                </a:solidFill>
                <a:latin typeface="Century Schoolbook" panose="02040604050505020304" pitchFamily="18" charset="0"/>
              </a:rPr>
            </a:br>
            <a:endParaRPr lang="en-US" sz="2400" dirty="0">
              <a:solidFill>
                <a:srgbClr val="00B050"/>
              </a:solidFill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507200" y="699120"/>
              <a:ext cx="5473440" cy="3658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2520" y="692280"/>
                <a:ext cx="5484240" cy="36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916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59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4573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ResNet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Residual block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05B44-13A4-416C-949D-C6534B6217E7}"/>
              </a:ext>
            </a:extLst>
          </p:cNvPr>
          <p:cNvSpPr txBox="1"/>
          <p:nvPr/>
        </p:nvSpPr>
        <p:spPr>
          <a:xfrm>
            <a:off x="0" y="6085575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1056676"/>
            <a:ext cx="11000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Schoolbook" panose="02040604050505020304" pitchFamily="18" charset="0"/>
              </a:rPr>
              <a:t>Solution</a:t>
            </a:r>
            <a:r>
              <a:rPr lang="en-US" sz="2400" dirty="0">
                <a:latin typeface="Century Schoolbook" panose="02040604050505020304" pitchFamily="18" charset="0"/>
              </a:rPr>
              <a:t>: Use network layers to fit a residual mapping instead of directly trying to fit </a:t>
            </a:r>
            <a:r>
              <a:rPr lang="en-US" sz="2400" dirty="0" smtClean="0">
                <a:latin typeface="Century Schoolbook" panose="02040604050505020304" pitchFamily="18" charset="0"/>
              </a:rPr>
              <a:t>a desired </a:t>
            </a:r>
            <a:r>
              <a:rPr lang="en-US" sz="2400" dirty="0">
                <a:latin typeface="Century Schoolbook" panose="02040604050505020304" pitchFamily="18" charset="0"/>
              </a:rPr>
              <a:t>underlying mapping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978" y="2382239"/>
            <a:ext cx="5438775" cy="297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77" y="2374791"/>
            <a:ext cx="3233457" cy="2971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09840" y="1746000"/>
              <a:ext cx="11225520" cy="36198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3720" y="1740960"/>
                <a:ext cx="11234520" cy="36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8675640" y="2535120"/>
              <a:ext cx="3132720" cy="2820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72760" y="2529720"/>
                <a:ext cx="3140640" cy="28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157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6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34115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Stride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114263" y="2131693"/>
          <a:ext cx="152564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454891" y="2602049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891" y="2602049"/>
                <a:ext cx="23605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63674" y="2535674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674" y="2535674"/>
                <a:ext cx="291165" cy="369332"/>
              </a:xfrm>
              <a:prstGeom prst="rect">
                <a:avLst/>
              </a:prstGeom>
              <a:blipFill>
                <a:blip r:embed="rId3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69647" y="1211578"/>
          <a:ext cx="3298477" cy="3211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12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833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578506" y="2127884"/>
          <a:ext cx="2119974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6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6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6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83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69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91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127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45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72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74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8601075" y="2128903"/>
            <a:ext cx="642938" cy="473146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12" name="Group 11"/>
          <p:cNvGrpSpPr/>
          <p:nvPr/>
        </p:nvGrpSpPr>
        <p:grpSpPr>
          <a:xfrm>
            <a:off x="653471" y="1211578"/>
            <a:ext cx="1456865" cy="1390471"/>
            <a:chOff x="5114263" y="4423409"/>
            <a:chExt cx="1552111" cy="1371600"/>
          </a:xfrm>
        </p:grpSpPr>
        <p:sp>
          <p:nvSpPr>
            <p:cNvPr id="13" name="Rectangle 12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9347311" y="2142105"/>
            <a:ext cx="642938" cy="473146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pSp>
        <p:nvGrpSpPr>
          <p:cNvPr id="24" name="Group 23"/>
          <p:cNvGrpSpPr/>
          <p:nvPr/>
        </p:nvGrpSpPr>
        <p:grpSpPr>
          <a:xfrm>
            <a:off x="1578273" y="1224780"/>
            <a:ext cx="1456865" cy="1390471"/>
            <a:chOff x="5114263" y="4423409"/>
            <a:chExt cx="1552111" cy="1371600"/>
          </a:xfrm>
        </p:grpSpPr>
        <p:sp>
          <p:nvSpPr>
            <p:cNvPr id="25" name="Rectangle 24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82103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3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76736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38181" y="5328284"/>
              <a:ext cx="3513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-1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84704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879338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884705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77512" y="442340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4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372145" y="4875846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2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77512" y="5328284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3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323720" y="998280"/>
              <a:ext cx="289800" cy="3596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7960" y="992520"/>
                <a:ext cx="299520" cy="37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979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3" grpId="0" animBg="1"/>
      <p:bldP spid="23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60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7758" y="1431526"/>
            <a:ext cx="11000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latin typeface="Century Schoolbook" panose="02040604050505020304" pitchFamily="18" charset="0"/>
              </a:rPr>
              <a:t>Learning Identity function is easier for Residual Blocks</a:t>
            </a:r>
            <a:endParaRPr lang="en-US" sz="2400" dirty="0">
              <a:latin typeface="Century Schoolbook" panose="020406040505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7758" y="2449168"/>
            <a:ext cx="12327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 startAt="2"/>
            </a:pPr>
            <a:r>
              <a:rPr lang="en-US" sz="2400" dirty="0" smtClean="0">
                <a:latin typeface="Century Schoolbook" panose="02040604050505020304" pitchFamily="18" charset="0"/>
              </a:rPr>
              <a:t>Identity shortcut(skip) connection add neither extra parameters </a:t>
            </a:r>
          </a:p>
          <a:p>
            <a:r>
              <a:rPr lang="en-US" sz="2400" dirty="0" smtClean="0">
                <a:latin typeface="Century Schoolbook" panose="02040604050505020304" pitchFamily="18" charset="0"/>
              </a:rPr>
              <a:t>nor computational complexity</a:t>
            </a:r>
            <a:endParaRPr lang="en-US" sz="2400" dirty="0">
              <a:latin typeface="Century Schoolbook" panose="020406040505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58" y="3916163"/>
            <a:ext cx="12327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entury Schoolbook" panose="02040604050505020304" pitchFamily="18" charset="0"/>
              </a:rPr>
              <a:t>3.   Deep residual networks gains more accuracy from greatly increased depth </a:t>
            </a:r>
            <a:endParaRPr lang="en-US" sz="2400" dirty="0">
              <a:latin typeface="Century Schoolbook" panose="020406040505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05B44-13A4-416C-949D-C6534B6217E7}"/>
              </a:ext>
            </a:extLst>
          </p:cNvPr>
          <p:cNvSpPr txBox="1"/>
          <p:nvPr/>
        </p:nvSpPr>
        <p:spPr>
          <a:xfrm>
            <a:off x="0" y="6093023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3236" y="132286"/>
            <a:ext cx="59426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ResNet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Residual block(Notes)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52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61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43075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ResNet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Architecture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8017" y="1440863"/>
            <a:ext cx="1100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  <a:latin typeface="Century Schoolbook" panose="02040604050505020304" pitchFamily="18" charset="0"/>
              </a:rPr>
              <a:t>- Stack residual blocks </a:t>
            </a:r>
            <a:endParaRPr lang="en-US" dirty="0">
              <a:solidFill>
                <a:schemeClr val="accent5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017" y="1919383"/>
            <a:ext cx="1100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- Every residual block has</a:t>
            </a:r>
            <a:b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</a:br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  two 3x3 </a:t>
            </a:r>
            <a:r>
              <a:rPr lang="en-US" dirty="0" err="1">
                <a:solidFill>
                  <a:schemeClr val="accent5"/>
                </a:solidFill>
                <a:latin typeface="Century Schoolbook" panose="02040604050505020304" pitchFamily="18" charset="0"/>
              </a:rPr>
              <a:t>conv</a:t>
            </a:r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layers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3689"/>
          <a:stretch/>
        </p:blipFill>
        <p:spPr>
          <a:xfrm>
            <a:off x="4708477" y="-122830"/>
            <a:ext cx="5995917" cy="65236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105B44-13A4-416C-949D-C6534B6217E7}"/>
              </a:ext>
            </a:extLst>
          </p:cNvPr>
          <p:cNvSpPr txBox="1"/>
          <p:nvPr/>
        </p:nvSpPr>
        <p:spPr>
          <a:xfrm>
            <a:off x="0" y="6093023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p:sp>
        <p:nvSpPr>
          <p:cNvPr id="2" name="Rectangle 1"/>
          <p:cNvSpPr/>
          <p:nvPr/>
        </p:nvSpPr>
        <p:spPr>
          <a:xfrm>
            <a:off x="103236" y="888164"/>
            <a:ext cx="3201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entury Schoolbook" panose="02040604050505020304" pitchFamily="18" charset="0"/>
              </a:rPr>
              <a:t>Full </a:t>
            </a:r>
            <a:r>
              <a:rPr lang="en-US" sz="2000" dirty="0" err="1">
                <a:solidFill>
                  <a:schemeClr val="accent5"/>
                </a:solidFill>
                <a:latin typeface="Century Schoolbook" panose="02040604050505020304" pitchFamily="18" charset="0"/>
              </a:rPr>
              <a:t>ResNet</a:t>
            </a:r>
            <a:r>
              <a:rPr lang="en-US" sz="2000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architecture: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68600" y="955080"/>
              <a:ext cx="8089560" cy="2644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5000" y="948600"/>
                <a:ext cx="8099280" cy="265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846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62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43075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ResNet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Architecture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8017" y="1440863"/>
            <a:ext cx="1100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  <a:latin typeface="Century Schoolbook" panose="02040604050505020304" pitchFamily="18" charset="0"/>
              </a:rPr>
              <a:t>- Stack residual blocks </a:t>
            </a:r>
            <a:endParaRPr lang="en-US" dirty="0">
              <a:solidFill>
                <a:schemeClr val="accent5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017" y="1919383"/>
            <a:ext cx="1100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- Every residual block has</a:t>
            </a:r>
            <a:b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</a:br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  two 3x3 </a:t>
            </a:r>
            <a:r>
              <a:rPr lang="en-US" dirty="0" err="1">
                <a:solidFill>
                  <a:schemeClr val="accent5"/>
                </a:solidFill>
                <a:latin typeface="Century Schoolbook" panose="02040604050505020304" pitchFamily="18" charset="0"/>
              </a:rPr>
              <a:t>conv</a:t>
            </a:r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layers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8017" y="2782725"/>
            <a:ext cx="11000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-  Periodically, double # of  filters and</a:t>
            </a:r>
          </a:p>
          <a:p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  </a:t>
            </a:r>
            <a:r>
              <a:rPr lang="en-US" dirty="0" err="1">
                <a:solidFill>
                  <a:schemeClr val="accent5"/>
                </a:solidFill>
                <a:latin typeface="Century Schoolbook" panose="02040604050505020304" pitchFamily="18" charset="0"/>
              </a:rPr>
              <a:t>downsample</a:t>
            </a:r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spatially using stride 2</a:t>
            </a:r>
          </a:p>
          <a:p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  (/2 in each dimension)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105B44-13A4-416C-949D-C6534B6217E7}"/>
              </a:ext>
            </a:extLst>
          </p:cNvPr>
          <p:cNvSpPr txBox="1"/>
          <p:nvPr/>
        </p:nvSpPr>
        <p:spPr>
          <a:xfrm>
            <a:off x="0" y="6093023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p:sp>
        <p:nvSpPr>
          <p:cNvPr id="2" name="Rectangle 1"/>
          <p:cNvSpPr/>
          <p:nvPr/>
        </p:nvSpPr>
        <p:spPr>
          <a:xfrm>
            <a:off x="103236" y="888164"/>
            <a:ext cx="3201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entury Schoolbook" panose="02040604050505020304" pitchFamily="18" charset="0"/>
              </a:rPr>
              <a:t>Full </a:t>
            </a:r>
            <a:r>
              <a:rPr lang="en-US" sz="2000" dirty="0" err="1">
                <a:solidFill>
                  <a:schemeClr val="accent5"/>
                </a:solidFill>
                <a:latin typeface="Century Schoolbook" panose="02040604050505020304" pitchFamily="18" charset="0"/>
              </a:rPr>
              <a:t>ResNet</a:t>
            </a:r>
            <a:r>
              <a:rPr lang="en-US" sz="2000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architecture: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69233" y="3154236"/>
            <a:ext cx="1500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3x3 </a:t>
            </a:r>
            <a:r>
              <a:rPr lang="en-US" sz="1400" dirty="0" err="1">
                <a:solidFill>
                  <a:srgbClr val="FF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conv</a:t>
            </a:r>
            <a:r>
              <a:rPr lang="en-US" sz="1400" dirty="0">
                <a:solidFill>
                  <a:srgbClr val="FF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, 128 filters, /2</a:t>
            </a:r>
          </a:p>
          <a:p>
            <a:r>
              <a:rPr lang="en-US" sz="1400" dirty="0">
                <a:solidFill>
                  <a:srgbClr val="FF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spatially with stride 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845337" y="4325160"/>
            <a:ext cx="1500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3x3 </a:t>
            </a:r>
            <a:r>
              <a:rPr lang="en-US" sz="1400" dirty="0" err="1">
                <a:solidFill>
                  <a:srgbClr val="FF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conv</a:t>
            </a:r>
            <a:r>
              <a:rPr lang="en-US" sz="1400" dirty="0">
                <a:solidFill>
                  <a:srgbClr val="FF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smtClean="0">
                <a:solidFill>
                  <a:srgbClr val="FF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64 filters</a:t>
            </a:r>
            <a:endParaRPr lang="en-US" sz="1400" dirty="0">
              <a:solidFill>
                <a:srgbClr val="FF0000"/>
              </a:solidFill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3689"/>
          <a:stretch/>
        </p:blipFill>
        <p:spPr>
          <a:xfrm>
            <a:off x="4708477" y="-122830"/>
            <a:ext cx="5995917" cy="652363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10168546" y="3778877"/>
            <a:ext cx="666525" cy="3437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10168546" y="4294577"/>
            <a:ext cx="666526" cy="3491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515080" y="300960"/>
              <a:ext cx="305280" cy="151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09320" y="293760"/>
                <a:ext cx="3175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7187040" y="2278800"/>
              <a:ext cx="4182840" cy="2123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8760" y="2273760"/>
                <a:ext cx="4198320" cy="21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9504720" y="2965680"/>
              <a:ext cx="1092600" cy="25848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00400" y="2958120"/>
                <a:ext cx="1100160" cy="27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87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63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43075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ResNet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Architecture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8017" y="1440863"/>
            <a:ext cx="1100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  <a:latin typeface="Century Schoolbook" panose="02040604050505020304" pitchFamily="18" charset="0"/>
              </a:rPr>
              <a:t>- Stack residual blocks </a:t>
            </a:r>
            <a:endParaRPr lang="en-US" dirty="0">
              <a:solidFill>
                <a:schemeClr val="accent5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017" y="1919383"/>
            <a:ext cx="1100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- Every residual block has</a:t>
            </a:r>
            <a:b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</a:br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  two 3x3 </a:t>
            </a:r>
            <a:r>
              <a:rPr lang="en-US" dirty="0" err="1">
                <a:solidFill>
                  <a:schemeClr val="accent5"/>
                </a:solidFill>
                <a:latin typeface="Century Schoolbook" panose="02040604050505020304" pitchFamily="18" charset="0"/>
              </a:rPr>
              <a:t>conv</a:t>
            </a:r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layers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8017" y="2782725"/>
            <a:ext cx="11000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-  Periodically, double # of  filters and</a:t>
            </a:r>
          </a:p>
          <a:p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  </a:t>
            </a:r>
            <a:r>
              <a:rPr lang="en-US" dirty="0" err="1">
                <a:solidFill>
                  <a:schemeClr val="accent5"/>
                </a:solidFill>
                <a:latin typeface="Century Schoolbook" panose="02040604050505020304" pitchFamily="18" charset="0"/>
              </a:rPr>
              <a:t>downsample</a:t>
            </a:r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spatially using stride 2</a:t>
            </a:r>
          </a:p>
          <a:p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  (/2 in each dimension)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8017" y="4044414"/>
            <a:ext cx="1100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-  Additional </a:t>
            </a:r>
            <a:r>
              <a:rPr lang="en-US" dirty="0" err="1">
                <a:solidFill>
                  <a:schemeClr val="accent5"/>
                </a:solidFill>
                <a:latin typeface="Century Schoolbook" panose="02040604050505020304" pitchFamily="18" charset="0"/>
              </a:rPr>
              <a:t>conv</a:t>
            </a:r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layer at</a:t>
            </a:r>
            <a:b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</a:br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  the beginning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105B44-13A4-416C-949D-C6534B6217E7}"/>
              </a:ext>
            </a:extLst>
          </p:cNvPr>
          <p:cNvSpPr txBox="1"/>
          <p:nvPr/>
        </p:nvSpPr>
        <p:spPr>
          <a:xfrm>
            <a:off x="0" y="6093023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p:sp>
        <p:nvSpPr>
          <p:cNvPr id="2" name="Rectangle 1"/>
          <p:cNvSpPr/>
          <p:nvPr/>
        </p:nvSpPr>
        <p:spPr>
          <a:xfrm>
            <a:off x="103236" y="888164"/>
            <a:ext cx="3201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entury Schoolbook" panose="02040604050505020304" pitchFamily="18" charset="0"/>
              </a:rPr>
              <a:t>Full </a:t>
            </a:r>
            <a:r>
              <a:rPr lang="en-US" sz="2000" dirty="0" err="1">
                <a:solidFill>
                  <a:schemeClr val="accent5"/>
                </a:solidFill>
                <a:latin typeface="Century Schoolbook" panose="02040604050505020304" pitchFamily="18" charset="0"/>
              </a:rPr>
              <a:t>ResNet</a:t>
            </a:r>
            <a:r>
              <a:rPr lang="en-US" sz="2000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architecture: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3689"/>
          <a:stretch/>
        </p:blipFill>
        <p:spPr>
          <a:xfrm>
            <a:off x="4708477" y="-122830"/>
            <a:ext cx="5995917" cy="652363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869231" y="5803416"/>
            <a:ext cx="1238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Beginning </a:t>
            </a:r>
            <a:r>
              <a:rPr lang="en-US" sz="1400" dirty="0" err="1" smtClean="0">
                <a:solidFill>
                  <a:srgbClr val="FF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conv</a:t>
            </a:r>
            <a:r>
              <a:rPr lang="en-US" sz="1400" dirty="0" smtClean="0">
                <a:solidFill>
                  <a:srgbClr val="FF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 layer</a:t>
            </a:r>
            <a:endParaRPr lang="en-US" sz="1400" dirty="0">
              <a:solidFill>
                <a:srgbClr val="FF0000"/>
              </a:solidFill>
              <a:latin typeface="Century Schoolbook" panose="020406040505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10208525" y="6039894"/>
            <a:ext cx="619764" cy="60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497440" y="6015240"/>
              <a:ext cx="352800" cy="118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93120" y="6008400"/>
                <a:ext cx="365400" cy="12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844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64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43075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ResNet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Architecture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8017" y="1440863"/>
            <a:ext cx="1100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  <a:latin typeface="Century Schoolbook" panose="02040604050505020304" pitchFamily="18" charset="0"/>
              </a:rPr>
              <a:t>- Stack residual blocks </a:t>
            </a:r>
            <a:endParaRPr lang="en-US" dirty="0">
              <a:solidFill>
                <a:schemeClr val="accent5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017" y="1919383"/>
            <a:ext cx="1100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- Every residual block has</a:t>
            </a:r>
            <a:b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</a:br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  two 3x3 </a:t>
            </a:r>
            <a:r>
              <a:rPr lang="en-US" dirty="0" err="1">
                <a:solidFill>
                  <a:schemeClr val="accent5"/>
                </a:solidFill>
                <a:latin typeface="Century Schoolbook" panose="02040604050505020304" pitchFamily="18" charset="0"/>
              </a:rPr>
              <a:t>conv</a:t>
            </a:r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layers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8017" y="2782725"/>
            <a:ext cx="11000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-  Periodically, double # of  filters and</a:t>
            </a:r>
          </a:p>
          <a:p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  </a:t>
            </a:r>
            <a:r>
              <a:rPr lang="en-US" dirty="0" err="1">
                <a:solidFill>
                  <a:schemeClr val="accent5"/>
                </a:solidFill>
                <a:latin typeface="Century Schoolbook" panose="02040604050505020304" pitchFamily="18" charset="0"/>
              </a:rPr>
              <a:t>downsample</a:t>
            </a:r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spatially using stride 2</a:t>
            </a:r>
          </a:p>
          <a:p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  (/2 in each dimension)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8017" y="4044414"/>
            <a:ext cx="1100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-  Additional </a:t>
            </a:r>
            <a:r>
              <a:rPr lang="en-US" dirty="0" err="1">
                <a:solidFill>
                  <a:schemeClr val="accent5"/>
                </a:solidFill>
                <a:latin typeface="Century Schoolbook" panose="02040604050505020304" pitchFamily="18" charset="0"/>
              </a:rPr>
              <a:t>conv</a:t>
            </a:r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layer at</a:t>
            </a:r>
            <a:b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</a:br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  the beginning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8017" y="4998130"/>
            <a:ext cx="11000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- No FC layers at the end</a:t>
            </a:r>
            <a:b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</a:br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 (only FC 1000 to output</a:t>
            </a:r>
            <a:b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</a:br>
            <a:r>
              <a:rPr lang="en-US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  classes)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105B44-13A4-416C-949D-C6534B6217E7}"/>
              </a:ext>
            </a:extLst>
          </p:cNvPr>
          <p:cNvSpPr txBox="1"/>
          <p:nvPr/>
        </p:nvSpPr>
        <p:spPr>
          <a:xfrm>
            <a:off x="0" y="6093023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p:sp>
        <p:nvSpPr>
          <p:cNvPr id="2" name="Rectangle 1"/>
          <p:cNvSpPr/>
          <p:nvPr/>
        </p:nvSpPr>
        <p:spPr>
          <a:xfrm>
            <a:off x="103236" y="888164"/>
            <a:ext cx="3201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entury Schoolbook" panose="02040604050505020304" pitchFamily="18" charset="0"/>
              </a:rPr>
              <a:t>Full </a:t>
            </a:r>
            <a:r>
              <a:rPr lang="en-US" sz="2000" dirty="0" err="1">
                <a:solidFill>
                  <a:schemeClr val="accent5"/>
                </a:solidFill>
                <a:latin typeface="Century Schoolbook" panose="02040604050505020304" pitchFamily="18" charset="0"/>
              </a:rPr>
              <a:t>ResNet</a:t>
            </a:r>
            <a:r>
              <a:rPr lang="en-US" sz="2000" dirty="0">
                <a:solidFill>
                  <a:schemeClr val="accent5"/>
                </a:solidFill>
                <a:latin typeface="Century Schoolbook" panose="02040604050505020304" pitchFamily="18" charset="0"/>
              </a:rPr>
              <a:t> architecture: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3689"/>
          <a:stretch/>
        </p:blipFill>
        <p:spPr>
          <a:xfrm>
            <a:off x="4708477" y="-122830"/>
            <a:ext cx="5995917" cy="652363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10222173" y="717061"/>
            <a:ext cx="640193" cy="414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956040" y="511731"/>
            <a:ext cx="123596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No FC layers besides FC 1000 to output </a:t>
            </a:r>
            <a:r>
              <a:rPr lang="en-US" sz="1400" dirty="0" smtClean="0">
                <a:solidFill>
                  <a:srgbClr val="FF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classes</a:t>
            </a:r>
          </a:p>
          <a:p>
            <a:endParaRPr lang="en-US" sz="1400" dirty="0">
              <a:solidFill>
                <a:srgbClr val="FF0000"/>
              </a:solidFill>
              <a:latin typeface="Century Schoolbook" panose="020406040505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FF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Global average</a:t>
            </a:r>
          </a:p>
          <a:p>
            <a:r>
              <a:rPr lang="en-US" sz="1400" dirty="0">
                <a:solidFill>
                  <a:srgbClr val="FF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pooling layer after last </a:t>
            </a:r>
            <a:r>
              <a:rPr lang="en-US" sz="1400" dirty="0" err="1">
                <a:solidFill>
                  <a:srgbClr val="FF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conv</a:t>
            </a:r>
            <a:r>
              <a:rPr lang="en-US" sz="1400" dirty="0">
                <a:solidFill>
                  <a:srgbClr val="FF0000"/>
                </a:solidFill>
                <a:latin typeface="Century Schoolbook" panose="02040604050505020304" pitchFamily="18" charset="0"/>
                <a:cs typeface="Times New Roman" panose="02020603050405020304" pitchFamily="18" charset="0"/>
              </a:rPr>
              <a:t> layer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5046840" y="303840"/>
              <a:ext cx="835560" cy="751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1080" y="296640"/>
                <a:ext cx="846720" cy="76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246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65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43075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ResNet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Architecture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105B44-13A4-416C-949D-C6534B6217E7}"/>
              </a:ext>
            </a:extLst>
          </p:cNvPr>
          <p:cNvSpPr txBox="1"/>
          <p:nvPr/>
        </p:nvSpPr>
        <p:spPr>
          <a:xfrm>
            <a:off x="0" y="6093023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p:sp>
        <p:nvSpPr>
          <p:cNvPr id="3" name="Rectangle 2"/>
          <p:cNvSpPr/>
          <p:nvPr/>
        </p:nvSpPr>
        <p:spPr>
          <a:xfrm>
            <a:off x="413982" y="2782669"/>
            <a:ext cx="39968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Century Schoolbook" panose="02040604050505020304" pitchFamily="18" charset="0"/>
              </a:rPr>
              <a:t>Total depths of 34, 50, 101, or 152 layers for </a:t>
            </a:r>
            <a:r>
              <a:rPr lang="en-US" sz="2000" dirty="0" smtClean="0">
                <a:solidFill>
                  <a:srgbClr val="00B050"/>
                </a:solidFill>
                <a:latin typeface="Century Schoolbook" panose="02040604050505020304" pitchFamily="18" charset="0"/>
              </a:rPr>
              <a:t>ImageNet</a:t>
            </a:r>
            <a:endParaRPr lang="en-US" sz="2000" dirty="0">
              <a:solidFill>
                <a:srgbClr val="00B050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267"/>
          <a:stretch/>
        </p:blipFill>
        <p:spPr>
          <a:xfrm>
            <a:off x="7767141" y="0"/>
            <a:ext cx="1799940" cy="6277969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287996" y="3048887"/>
            <a:ext cx="2713305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65480" y="2347200"/>
              <a:ext cx="3223800" cy="1278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920" y="2342160"/>
                <a:ext cx="3236040" cy="129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006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66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43075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ResNet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Architecture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105B44-13A4-416C-949D-C6534B6217E7}"/>
              </a:ext>
            </a:extLst>
          </p:cNvPr>
          <p:cNvSpPr txBox="1"/>
          <p:nvPr/>
        </p:nvSpPr>
        <p:spPr>
          <a:xfrm>
            <a:off x="0" y="6093023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245" y="504966"/>
            <a:ext cx="3616656" cy="56911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3236" y="1956954"/>
            <a:ext cx="342401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  <a:latin typeface="Century Schoolbook" panose="02040604050505020304" pitchFamily="18" charset="0"/>
              </a:rPr>
              <a:t>For </a:t>
            </a:r>
            <a:r>
              <a:rPr lang="en-US" sz="2000" dirty="0">
                <a:solidFill>
                  <a:srgbClr val="00B050"/>
                </a:solidFill>
                <a:latin typeface="Century Schoolbook" panose="02040604050505020304" pitchFamily="18" charset="0"/>
              </a:rPr>
              <a:t>deeper networks</a:t>
            </a:r>
          </a:p>
          <a:p>
            <a:r>
              <a:rPr lang="en-US" sz="2000" dirty="0">
                <a:solidFill>
                  <a:srgbClr val="00B050"/>
                </a:solidFill>
                <a:latin typeface="Century Schoolbook" panose="02040604050505020304" pitchFamily="18" charset="0"/>
              </a:rPr>
              <a:t>(ResNet-50+), use “bottleneck” layer to improve efficiency (similar to </a:t>
            </a:r>
            <a:r>
              <a:rPr lang="en-US" sz="2000" dirty="0" err="1">
                <a:solidFill>
                  <a:srgbClr val="00B050"/>
                </a:solidFill>
                <a:latin typeface="Century Schoolbook" panose="02040604050505020304" pitchFamily="18" charset="0"/>
              </a:rPr>
              <a:t>GoogLeNet</a:t>
            </a:r>
            <a:r>
              <a:rPr lang="en-US" sz="2000" dirty="0">
                <a:solidFill>
                  <a:srgbClr val="00B050"/>
                </a:solidFill>
                <a:latin typeface="Century Schoolbook" panose="02040604050505020304" pitchFamily="18" charset="0"/>
              </a:rPr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46430" y="1068713"/>
            <a:ext cx="30236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  <a:latin typeface="Century Schoolbook" panose="02040604050505020304" pitchFamily="18" charset="0"/>
              </a:rPr>
              <a:t>1x1 </a:t>
            </a:r>
            <a:r>
              <a:rPr lang="en-US" sz="2000" dirty="0" err="1">
                <a:solidFill>
                  <a:srgbClr val="00B050"/>
                </a:solidFill>
                <a:latin typeface="Century Schoolbook" panose="02040604050505020304" pitchFamily="18" charset="0"/>
              </a:rPr>
              <a:t>conv</a:t>
            </a:r>
            <a:r>
              <a:rPr lang="en-US" sz="2000" dirty="0">
                <a:solidFill>
                  <a:srgbClr val="00B050"/>
                </a:solidFill>
                <a:latin typeface="Century Schoolbook" panose="02040604050505020304" pitchFamily="18" charset="0"/>
              </a:rPr>
              <a:t>, 256 filters projects back to 256 feature maps (28x28x256)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14693" y="3179572"/>
            <a:ext cx="30236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  <a:latin typeface="Century Schoolbook" panose="02040604050505020304" pitchFamily="18" charset="0"/>
              </a:rPr>
              <a:t>3x3 </a:t>
            </a:r>
            <a:r>
              <a:rPr lang="en-US" sz="2000" dirty="0" err="1">
                <a:solidFill>
                  <a:srgbClr val="00B050"/>
                </a:solidFill>
                <a:latin typeface="Century Schoolbook" panose="02040604050505020304" pitchFamily="18" charset="0"/>
              </a:rPr>
              <a:t>conv</a:t>
            </a:r>
            <a:r>
              <a:rPr lang="en-US" sz="2000" dirty="0">
                <a:solidFill>
                  <a:srgbClr val="00B050"/>
                </a:solidFill>
                <a:latin typeface="Century Schoolbook" panose="02040604050505020304" pitchFamily="18" charset="0"/>
              </a:rPr>
              <a:t> operates over only 64 feature maps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14693" y="4509737"/>
            <a:ext cx="32871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  <a:latin typeface="Century Schoolbook" panose="02040604050505020304" pitchFamily="18" charset="0"/>
              </a:rPr>
              <a:t>1x1 </a:t>
            </a:r>
            <a:r>
              <a:rPr lang="en-US" sz="2000" dirty="0" err="1">
                <a:solidFill>
                  <a:srgbClr val="00B050"/>
                </a:solidFill>
                <a:latin typeface="Century Schoolbook" panose="02040604050505020304" pitchFamily="18" charset="0"/>
              </a:rPr>
              <a:t>conv</a:t>
            </a:r>
            <a:r>
              <a:rPr lang="en-US" sz="2000" dirty="0">
                <a:solidFill>
                  <a:srgbClr val="00B050"/>
                </a:solidFill>
                <a:latin typeface="Century Schoolbook" panose="02040604050505020304" pitchFamily="18" charset="0"/>
              </a:rPr>
              <a:t>, 64 filters to project to 28x28x64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227689" y="2550841"/>
            <a:ext cx="1" cy="58685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226902" y="3929337"/>
            <a:ext cx="1" cy="58685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201320" y="1996560"/>
              <a:ext cx="8207280" cy="3376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5200" y="1993320"/>
                <a:ext cx="8219880" cy="338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942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67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3584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ResNet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Training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1888" y="1113313"/>
            <a:ext cx="11000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panose="02040604050505020304" pitchFamily="18" charset="0"/>
              </a:rPr>
              <a:t>- Batch Normalization after every CONV layer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1888" y="1776094"/>
            <a:ext cx="11000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panose="02040604050505020304" pitchFamily="18" charset="0"/>
              </a:rPr>
              <a:t>- Xavier/2 initialization from He et al.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1888" y="2439140"/>
            <a:ext cx="11000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panose="02040604050505020304" pitchFamily="18" charset="0"/>
              </a:rPr>
              <a:t>- SGD + Momentum (0.9)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2986" y="3102186"/>
            <a:ext cx="11000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panose="02040604050505020304" pitchFamily="18" charset="0"/>
              </a:rPr>
              <a:t>- Learning rate: 0.1, divided by 10 when validation error plateaus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1888" y="3768573"/>
            <a:ext cx="11000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panose="02040604050505020304" pitchFamily="18" charset="0"/>
              </a:rPr>
              <a:t>- Mini-batch size 128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1888" y="4434960"/>
            <a:ext cx="11000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panose="02040604050505020304" pitchFamily="18" charset="0"/>
              </a:rPr>
              <a:t>- Weight decay of 1e-5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1888" y="5098006"/>
            <a:ext cx="11000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panose="02040604050505020304" pitchFamily="18" charset="0"/>
              </a:rPr>
              <a:t>- No dropout used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105B44-13A4-416C-949D-C6534B6217E7}"/>
              </a:ext>
            </a:extLst>
          </p:cNvPr>
          <p:cNvSpPr txBox="1"/>
          <p:nvPr/>
        </p:nvSpPr>
        <p:spPr>
          <a:xfrm>
            <a:off x="0" y="6093023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31040" y="2184120"/>
              <a:ext cx="8782920" cy="34840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7080" y="2177280"/>
                <a:ext cx="8793000" cy="349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967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68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35846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latin typeface="Century Schoolbook" charset="0"/>
                <a:ea typeface="Century Schoolbook" charset="0"/>
                <a:cs typeface="Century Schoolbook" charset="0"/>
              </a:rPr>
              <a:t>ResNet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Training: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105B44-13A4-416C-949D-C6534B6217E7}"/>
              </a:ext>
            </a:extLst>
          </p:cNvPr>
          <p:cNvSpPr txBox="1"/>
          <p:nvPr/>
        </p:nvSpPr>
        <p:spPr>
          <a:xfrm>
            <a:off x="0" y="6093023"/>
            <a:ext cx="5375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entury Schoolbook" charset="0"/>
                <a:ea typeface="Century Schoolbook" charset="0"/>
                <a:cs typeface="Century Schoolbook" charset="0"/>
              </a:rPr>
              <a:t>[He et al., 2015. Deep residual networks for image recognition]</a:t>
            </a:r>
          </a:p>
        </p:txBody>
      </p:sp>
      <p:sp>
        <p:nvSpPr>
          <p:cNvPr id="2" name="Rectangle 1"/>
          <p:cNvSpPr/>
          <p:nvPr/>
        </p:nvSpPr>
        <p:spPr>
          <a:xfrm>
            <a:off x="291152" y="1024838"/>
            <a:ext cx="613694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Century Schoolbook" panose="02040604050505020304" pitchFamily="18" charset="0"/>
              </a:rPr>
              <a:t>Experimental Results: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Century Schoolbook" panose="02040604050505020304" pitchFamily="18" charset="0"/>
              </a:rPr>
              <a:t> </a:t>
            </a:r>
            <a:r>
              <a:rPr lang="en-US" sz="2400" dirty="0">
                <a:latin typeface="Century Schoolbook" panose="02040604050505020304" pitchFamily="18" charset="0"/>
              </a:rPr>
              <a:t>- Able to train very </a:t>
            </a:r>
            <a:r>
              <a:rPr lang="en-US" sz="2400" dirty="0" smtClean="0">
                <a:latin typeface="Century Schoolbook" panose="02040604050505020304" pitchFamily="18" charset="0"/>
              </a:rPr>
              <a:t>deep networks without </a:t>
            </a:r>
            <a:r>
              <a:rPr lang="en-US" sz="2400" dirty="0">
                <a:latin typeface="Century Schoolbook" panose="02040604050505020304" pitchFamily="18" charset="0"/>
              </a:rPr>
              <a:t>degrading (152 layers on ImageNet, 1202 on </a:t>
            </a:r>
            <a:r>
              <a:rPr lang="en-US" sz="2400" dirty="0" err="1">
                <a:latin typeface="Century Schoolbook" panose="02040604050505020304" pitchFamily="18" charset="0"/>
              </a:rPr>
              <a:t>Cifar</a:t>
            </a:r>
            <a:r>
              <a:rPr lang="en-US" sz="2400" dirty="0">
                <a:latin typeface="Century Schoolbook" panose="020406040505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entury Schoolbook" panose="02040604050505020304" pitchFamily="18" charset="0"/>
              </a:rPr>
              <a:t>- Deeper networks now achieve </a:t>
            </a:r>
            <a:r>
              <a:rPr lang="en-US" sz="2400" dirty="0" smtClean="0">
                <a:latin typeface="Century Schoolbook" panose="02040604050505020304" pitchFamily="18" charset="0"/>
              </a:rPr>
              <a:t>low </a:t>
            </a:r>
            <a:r>
              <a:rPr lang="en-US" sz="2400" dirty="0">
                <a:latin typeface="Century Schoolbook" panose="02040604050505020304" pitchFamily="18" charset="0"/>
              </a:rPr>
              <a:t>training error as expected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entury Schoolbook" panose="02040604050505020304" pitchFamily="18" charset="0"/>
              </a:rPr>
              <a:t>- Swept 1st place in all ILSVRC and COCO 2015 competitions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097" y="717061"/>
            <a:ext cx="5763903" cy="43512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73755" y="5272898"/>
            <a:ext cx="46675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entury Schoolbook" panose="02040604050505020304" pitchFamily="18" charset="0"/>
              </a:rPr>
              <a:t>ILSVRC 2015 classification winner (3.6% top 5 error) -- better than “human performance”!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6878520" y="3185640"/>
              <a:ext cx="2181960" cy="27493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71320" y="3180240"/>
                <a:ext cx="2192040" cy="276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424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</a:t>
            </a:r>
            <a:r>
              <a:rPr lang="en-US" dirty="0" err="1" smtClean="0"/>
              <a:t>Mohammadi</a:t>
            </a:r>
            <a:r>
              <a:rPr lang="en-US" dirty="0" smtClean="0"/>
              <a:t>					     			       </a:t>
            </a:r>
            <a:r>
              <a:rPr lang="en-US" dirty="0"/>
              <a:t>Lecture </a:t>
            </a:r>
            <a:r>
              <a:rPr lang="en-US" dirty="0" smtClean="0"/>
              <a:t>7  -  </a:t>
            </a:r>
            <a:fld id="{D0B40B6D-1000-41F9-A545-0A256AF55CE8}" type="slidenum">
              <a:rPr lang="en-US" smtClean="0"/>
              <a:t>69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1072" y="2579426"/>
            <a:ext cx="1179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Century Schoolbook" charset="0"/>
                <a:ea typeface="Century Schoolbook" charset="0"/>
                <a:cs typeface="Century Schoolbook" charset="0"/>
              </a:rPr>
              <a:t>Questions??</a:t>
            </a:r>
            <a:endParaRPr lang="en-US" sz="4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69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7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3874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</a:t>
            </a:r>
            <a:r>
              <a:rPr lang="en-US" sz="3200" dirty="0" smtClean="0">
                <a:latin typeface="Century Schoolbook" charset="0"/>
                <a:ea typeface="Century Schoolbook" charset="0"/>
                <a:cs typeface="Century Schoolbook" charset="0"/>
              </a:rPr>
              <a:t>: Formula</a:t>
            </a:r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604280" y="1485784"/>
                <a:ext cx="23389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𝑓</m:t>
                    </m:r>
                    <m:r>
                      <a:rPr lang="en-US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3600" i="1" dirty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𝑓</m:t>
                    </m:r>
                  </m:oMath>
                </a14:m>
                <a:r>
                  <a:rPr lang="en-US" sz="36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600" dirty="0">
                    <a:latin typeface="Century Schoolbook" charset="0"/>
                    <a:ea typeface="Century Schoolbook" charset="0"/>
                    <a:cs typeface="Century Schoolbook" charset="0"/>
                  </a:rPr>
                  <a:t>filter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280" y="1485784"/>
                <a:ext cx="2338910" cy="646331"/>
              </a:xfrm>
              <a:prstGeom prst="rect">
                <a:avLst/>
              </a:prstGeom>
              <a:blipFill>
                <a:blip r:embed="rId2"/>
                <a:stretch>
                  <a:fillRect t="-16038" r="-15885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5628" y="1508444"/>
                <a:ext cx="278287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𝑛</m:t>
                    </m:r>
                    <m:r>
                      <a:rPr lang="en-US" sz="36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6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3600" b="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600" i="1" dirty="0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𝑛</m:t>
                    </m:r>
                  </m:oMath>
                </a14:m>
                <a:r>
                  <a:rPr lang="en-US" sz="36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600" dirty="0">
                    <a:latin typeface="Century Schoolbook" charset="0"/>
                    <a:ea typeface="Century Schoolbook" charset="0"/>
                    <a:cs typeface="Century Schoolbook" charset="0"/>
                  </a:rPr>
                  <a:t>image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28" y="1508444"/>
                <a:ext cx="2782878" cy="646331"/>
              </a:xfrm>
              <a:prstGeom prst="rect">
                <a:avLst/>
              </a:prstGeom>
              <a:blipFill>
                <a:blip r:embed="rId3"/>
                <a:stretch>
                  <a:fillRect t="-15094" r="-9649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405628" y="2539049"/>
            <a:ext cx="23038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padding </a:t>
            </a:r>
            <a:r>
              <a:rPr lang="en-US" sz="3600" i="1" dirty="0">
                <a:latin typeface="Century Schoolbook" charset="0"/>
                <a:ea typeface="Century Schoolbook" charset="0"/>
                <a:cs typeface="Century Schoolbook" charset="0"/>
              </a:rPr>
              <a:t>p</a:t>
            </a:r>
          </a:p>
        </p:txBody>
      </p:sp>
      <p:sp>
        <p:nvSpPr>
          <p:cNvPr id="9" name="Rectangle 8"/>
          <p:cNvSpPr/>
          <p:nvPr/>
        </p:nvSpPr>
        <p:spPr>
          <a:xfrm>
            <a:off x="6637930" y="2656496"/>
            <a:ext cx="17572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Century Schoolbook" charset="0"/>
                <a:ea typeface="Century Schoolbook" charset="0"/>
                <a:cs typeface="Century Schoolbook" charset="0"/>
              </a:rPr>
              <a:t>stride </a:t>
            </a:r>
            <a:r>
              <a:rPr lang="en-US" sz="3600" i="1" dirty="0">
                <a:latin typeface="Century Schoolbook" charset="0"/>
                <a:ea typeface="Century Schoolbook" charset="0"/>
                <a:cs typeface="Century Schoolbook" charset="0"/>
              </a:rPr>
              <a:t>s</a:t>
            </a:r>
            <a:endParaRPr lang="en-US" sz="36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86093" y="4360875"/>
            <a:ext cx="10005473" cy="1205684"/>
            <a:chOff x="586093" y="4360875"/>
            <a:chExt cx="10005473" cy="1205684"/>
          </a:xfrm>
        </p:grpSpPr>
        <p:grpSp>
          <p:nvGrpSpPr>
            <p:cNvPr id="11" name="Group 10"/>
            <p:cNvGrpSpPr/>
            <p:nvPr/>
          </p:nvGrpSpPr>
          <p:grpSpPr>
            <a:xfrm>
              <a:off x="586093" y="4374181"/>
              <a:ext cx="5236261" cy="1192378"/>
              <a:chOff x="598285" y="4179109"/>
              <a:chExt cx="5236261" cy="11923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/>
                  <p:cNvSpPr/>
                  <p:nvPr/>
                </p:nvSpPr>
                <p:spPr>
                  <a:xfrm>
                    <a:off x="598285" y="4179109"/>
                    <a:ext cx="3762312" cy="119237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⌊"/>
                            <m:endChr m:val="⌋"/>
                            <m:ctrlPr>
                              <a:rPr lang="en-US" sz="4800" b="0" i="1" dirty="0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4800" i="1" dirty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Pr>
                              <m:num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𝑛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+2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𝑝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−</m:t>
                                </m:r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48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𝑠</m:t>
                                </m:r>
                              </m:den>
                            </m:f>
                            <m:r>
                              <a:rPr lang="en-US" sz="48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+1</m:t>
                            </m:r>
                          </m:e>
                        </m:d>
                      </m:oMath>
                    </a14:m>
                    <a:r>
                      <a:rPr lang="en-US" sz="4800" i="1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</a:t>
                    </a:r>
                    <a:endParaRPr lang="en-US" sz="4800" dirty="0"/>
                  </a:p>
                </p:txBody>
              </p:sp>
            </mc:Choice>
            <mc:Fallback xmlns="">
              <p:sp>
                <p:nvSpPr>
                  <p:cNvPr id="4" name="Rectangle 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285" y="4179109"/>
                    <a:ext cx="3762312" cy="1192378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5119287" y="4362236"/>
                    <a:ext cx="715259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4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9287" y="4362236"/>
                    <a:ext cx="667170" cy="707886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6829254" y="4360875"/>
                  <a:ext cx="3762312" cy="11923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sz="4800" b="0" i="1" dirty="0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4800" i="1" dirty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Pr>
                            <m:num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𝑛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+2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𝑝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 −</m:t>
                              </m:r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48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4800" i="1" dirty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+1</m:t>
                          </m:r>
                        </m:e>
                      </m:d>
                    </m:oMath>
                  </a14:m>
                  <a:r>
                    <a:rPr lang="en-US" sz="4800" i="1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:endParaRPr lang="en-US" sz="4800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9254" y="4360875"/>
                  <a:ext cx="3762312" cy="119237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740520" y="2043000"/>
              <a:ext cx="6808680" cy="2923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2960" y="2035800"/>
                <a:ext cx="6822720" cy="29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920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8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236" y="132286"/>
            <a:ext cx="97898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time: Convolutions over Volume (RGB image)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600192" y="1309541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352562"/>
              </p:ext>
            </p:extLst>
          </p:nvPr>
        </p:nvGraphicFramePr>
        <p:xfrm>
          <a:off x="1266782" y="1802950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040438"/>
              </p:ext>
            </p:extLst>
          </p:nvPr>
        </p:nvGraphicFramePr>
        <p:xfrm>
          <a:off x="1068864" y="1984629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686484"/>
              </p:ext>
            </p:extLst>
          </p:nvPr>
        </p:nvGraphicFramePr>
        <p:xfrm>
          <a:off x="835975" y="2178018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Cube 20"/>
          <p:cNvSpPr/>
          <p:nvPr/>
        </p:nvSpPr>
        <p:spPr>
          <a:xfrm>
            <a:off x="835974" y="1791240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282829" y="2881560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829" y="2881560"/>
                <a:ext cx="58381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97198"/>
              </p:ext>
            </p:extLst>
          </p:nvPr>
        </p:nvGraphicFramePr>
        <p:xfrm>
          <a:off x="6403251" y="2555426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549648"/>
              </p:ext>
            </p:extLst>
          </p:nvPr>
        </p:nvGraphicFramePr>
        <p:xfrm>
          <a:off x="6194266" y="2740354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10045"/>
              </p:ext>
            </p:extLst>
          </p:nvPr>
        </p:nvGraphicFramePr>
        <p:xfrm>
          <a:off x="6018489" y="2902257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845766" y="2879377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766" y="2879377"/>
                <a:ext cx="47641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9895867" y="3929211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636535"/>
              </p:ext>
            </p:extLst>
          </p:nvPr>
        </p:nvGraphicFramePr>
        <p:xfrm>
          <a:off x="9540502" y="2435188"/>
          <a:ext cx="15798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7734189" y="859914"/>
            <a:ext cx="1754866" cy="1490576"/>
            <a:chOff x="7734189" y="395882"/>
            <a:chExt cx="1754866" cy="1490576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7734189" y="1359329"/>
              <a:ext cx="548640" cy="527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ube 30"/>
            <p:cNvSpPr/>
            <p:nvPr/>
          </p:nvSpPr>
          <p:spPr>
            <a:xfrm>
              <a:off x="8483215" y="395882"/>
              <a:ext cx="1005840" cy="993718"/>
            </a:xfrm>
            <a:prstGeom prst="cube">
              <a:avLst/>
            </a:prstGeom>
            <a:solidFill>
              <a:srgbClr val="FFFF0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Cube 31"/>
          <p:cNvSpPr/>
          <p:nvPr/>
        </p:nvSpPr>
        <p:spPr>
          <a:xfrm>
            <a:off x="1305155" y="1791240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/>
          <p:cNvSpPr/>
          <p:nvPr/>
        </p:nvSpPr>
        <p:spPr>
          <a:xfrm>
            <a:off x="1741199" y="1772090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/>
          <p:cNvSpPr/>
          <p:nvPr/>
        </p:nvSpPr>
        <p:spPr>
          <a:xfrm>
            <a:off x="2241316" y="1800726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812523" y="2248554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>
            <a:off x="1293210" y="2248554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/>
          <p:cNvSpPr/>
          <p:nvPr/>
        </p:nvSpPr>
        <p:spPr>
          <a:xfrm>
            <a:off x="1748684" y="224398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/>
          <p:cNvSpPr/>
          <p:nvPr/>
        </p:nvSpPr>
        <p:spPr>
          <a:xfrm>
            <a:off x="2211539" y="2248554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/>
          <p:cNvSpPr/>
          <p:nvPr/>
        </p:nvSpPr>
        <p:spPr>
          <a:xfrm>
            <a:off x="835974" y="270654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/>
          <p:cNvSpPr/>
          <p:nvPr/>
        </p:nvSpPr>
        <p:spPr>
          <a:xfrm>
            <a:off x="1283347" y="2697611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/>
          <p:cNvSpPr/>
          <p:nvPr/>
        </p:nvSpPr>
        <p:spPr>
          <a:xfrm>
            <a:off x="1748683" y="2699972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/>
          <p:cNvSpPr/>
          <p:nvPr/>
        </p:nvSpPr>
        <p:spPr>
          <a:xfrm>
            <a:off x="2196672" y="270654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ube 42"/>
          <p:cNvSpPr/>
          <p:nvPr/>
        </p:nvSpPr>
        <p:spPr>
          <a:xfrm>
            <a:off x="837968" y="3155605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/>
          <p:cNvSpPr/>
          <p:nvPr/>
        </p:nvSpPr>
        <p:spPr>
          <a:xfrm>
            <a:off x="1279868" y="3155605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1728114" y="3165723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2220556" y="3173873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485069" y="4939246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 x 6 x 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197670" y="3999458"/>
            <a:ext cx="1454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3 x 3 x 3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431080" y="2089080"/>
              <a:ext cx="8806320" cy="3363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4240" y="2082600"/>
                <a:ext cx="8821440" cy="337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691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Pooya Mohammadi					</a:t>
            </a:r>
            <a:r>
              <a:rPr lang="en-US" dirty="0"/>
              <a:t> </a:t>
            </a:r>
            <a:r>
              <a:rPr lang="en-US" dirty="0" smtClean="0"/>
              <a:t>    			       Lecture 7  -  </a:t>
            </a:r>
            <a:fld id="{D0B40B6D-1000-41F9-A545-0A256AF55CE8}" type="slidenum">
              <a:rPr lang="en-US" smtClean="0"/>
              <a:t>9</a:t>
            </a:fld>
            <a:r>
              <a:rPr lang="en-US" dirty="0" smtClean="0"/>
              <a:t>	            Winter-2020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12909" y="-3921"/>
            <a:ext cx="525496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Last time: Multiple Filters</a:t>
            </a:r>
          </a:p>
          <a:p>
            <a:endParaRPr lang="en-US" sz="3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015006"/>
              </p:ext>
            </p:extLst>
          </p:nvPr>
        </p:nvGraphicFramePr>
        <p:xfrm>
          <a:off x="1137550" y="721411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468510"/>
              </p:ext>
            </p:extLst>
          </p:nvPr>
        </p:nvGraphicFramePr>
        <p:xfrm>
          <a:off x="879875" y="898175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470896"/>
              </p:ext>
            </p:extLst>
          </p:nvPr>
        </p:nvGraphicFramePr>
        <p:xfrm>
          <a:off x="624922" y="1110960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12893" y="3825658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6 x 6 x 3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28804"/>
              </p:ext>
            </p:extLst>
          </p:nvPr>
        </p:nvGraphicFramePr>
        <p:xfrm>
          <a:off x="5020620" y="2765978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44159"/>
              </p:ext>
            </p:extLst>
          </p:nvPr>
        </p:nvGraphicFramePr>
        <p:xfrm>
          <a:off x="4811635" y="2950906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085546"/>
              </p:ext>
            </p:extLst>
          </p:nvPr>
        </p:nvGraphicFramePr>
        <p:xfrm>
          <a:off x="4635858" y="3112809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514754" y="4113305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81621" y="3209657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621" y="3209657"/>
                <a:ext cx="476412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404504"/>
              </p:ext>
            </p:extLst>
          </p:nvPr>
        </p:nvGraphicFramePr>
        <p:xfrm>
          <a:off x="5020620" y="579078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478181"/>
              </p:ext>
            </p:extLst>
          </p:nvPr>
        </p:nvGraphicFramePr>
        <p:xfrm>
          <a:off x="4811635" y="764006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404883"/>
              </p:ext>
            </p:extLst>
          </p:nvPr>
        </p:nvGraphicFramePr>
        <p:xfrm>
          <a:off x="4635858" y="925909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081621" y="1015561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621" y="1015561"/>
                <a:ext cx="47641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4514754" y="1997699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29835" y="4979669"/>
                <a:ext cx="2743315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𝑥</m:t>
                      </m:r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35" y="4979669"/>
                <a:ext cx="2743315" cy="477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29835" y="5694044"/>
                <a:ext cx="2039789" cy="477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i="1">
                              <a:latin typeface="Cambria Math" charset="0"/>
                            </a:rPr>
                            <m:t>[1]</m:t>
                          </m:r>
                        </m:sup>
                      </m:sSup>
                      <m:r>
                        <a:rPr lang="en-US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35" y="5694044"/>
                <a:ext cx="2039789" cy="477438"/>
              </a:xfrm>
              <a:prstGeom prst="rect">
                <a:avLst/>
              </a:prstGeom>
              <a:blipFill>
                <a:blip r:embed="rId5"/>
                <a:stretch>
                  <a:fillRect r="-898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301717" y="1080562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717" y="1080562"/>
                <a:ext cx="58381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600622"/>
              </p:ext>
            </p:extLst>
          </p:nvPr>
        </p:nvGraphicFramePr>
        <p:xfrm>
          <a:off x="7426441" y="639273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301716" y="3209658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716" y="3209658"/>
                <a:ext cx="58381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022088"/>
              </p:ext>
            </p:extLst>
          </p:nvPr>
        </p:nvGraphicFramePr>
        <p:xfrm>
          <a:off x="7426441" y="2912028"/>
          <a:ext cx="1467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4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7781806" y="2137608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81806" y="4388354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808441"/>
              </p:ext>
            </p:extLst>
          </p:nvPr>
        </p:nvGraphicFramePr>
        <p:xfrm>
          <a:off x="10316494" y="2948707"/>
          <a:ext cx="1467117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268453"/>
              </p:ext>
            </p:extLst>
          </p:nvPr>
        </p:nvGraphicFramePr>
        <p:xfrm>
          <a:off x="10291265" y="469299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0" name="Straight Arrow Connector 29"/>
          <p:cNvCxnSpPr/>
          <p:nvPr/>
        </p:nvCxnSpPr>
        <p:spPr>
          <a:xfrm>
            <a:off x="9515468" y="1202975"/>
            <a:ext cx="5000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9515468" y="3666918"/>
            <a:ext cx="500063" cy="12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620185" y="5391239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</a:t>
            </a:r>
            <a:r>
              <a:rPr lang="en-US" sz="2800" dirty="0" smtClean="0"/>
              <a:t>4 x 2</a:t>
            </a:r>
            <a:endParaRPr lang="en-US" sz="2800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378538"/>
              </p:ext>
            </p:extLst>
          </p:nvPr>
        </p:nvGraphicFramePr>
        <p:xfrm>
          <a:off x="9008612" y="4699329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97542"/>
              </p:ext>
            </p:extLst>
          </p:nvPr>
        </p:nvGraphicFramePr>
        <p:xfrm>
          <a:off x="8902012" y="4830392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10634548" y="2011893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634548" y="4500346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275760" y="242280"/>
              <a:ext cx="9770760" cy="5911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1440" y="235440"/>
                <a:ext cx="9780480" cy="592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421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/>
      <p:bldP spid="26" grpId="0"/>
      <p:bldP spid="27" grpId="0"/>
      <p:bldP spid="32" grpId="0"/>
      <p:bldP spid="35" grpId="0"/>
      <p:bldP spid="3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4660</TotalTime>
  <Words>2719</Words>
  <Application>Microsoft Office PowerPoint</Application>
  <PresentationFormat>Widescreen</PresentationFormat>
  <Paragraphs>826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Century Schoolbook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pooya mohammadikazaj</cp:lastModifiedBy>
  <cp:revision>245</cp:revision>
  <dcterms:created xsi:type="dcterms:W3CDTF">2019-07-08T20:04:47Z</dcterms:created>
  <dcterms:modified xsi:type="dcterms:W3CDTF">2020-02-02T04:34:08Z</dcterms:modified>
</cp:coreProperties>
</file>